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66" r:id="rId2"/>
    <p:sldId id="267" r:id="rId3"/>
    <p:sldId id="268" r:id="rId4"/>
    <p:sldId id="270" r:id="rId5"/>
    <p:sldId id="272" r:id="rId6"/>
    <p:sldId id="271" r:id="rId7"/>
    <p:sldId id="273" r:id="rId8"/>
    <p:sldId id="274" r:id="rId9"/>
    <p:sldId id="269"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34305"/>
    <a:srgbClr val="DC5206"/>
    <a:srgbClr val="F75D07"/>
    <a:srgbClr val="F9752B"/>
    <a:srgbClr val="FA8A4C"/>
    <a:srgbClr val="FB9D69"/>
    <a:srgbClr val="F0AB30"/>
    <a:srgbClr val="F4C36C"/>
    <a:srgbClr val="FB7A33"/>
    <a:srgbClr val="B4DCE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2B96F5F-A676-44C1-9587-310F3DA12710}" v="6" dt="2023-03-30T14:13:00.62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56" autoAdjust="0"/>
    <p:restoredTop sz="45652" autoAdjust="0"/>
  </p:normalViewPr>
  <p:slideViewPr>
    <p:cSldViewPr snapToGrid="0">
      <p:cViewPr varScale="1">
        <p:scale>
          <a:sx n="52" d="100"/>
          <a:sy n="52" d="100"/>
        </p:scale>
        <p:origin x="359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af-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C36DC3-9F96-49C4-8891-472FAFE761F1}" type="datetimeFigureOut">
              <a:rPr lang="af-ZA" smtClean="0"/>
              <a:t>2023-04-03</a:t>
            </a:fld>
            <a:endParaRPr lang="af-Z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af-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f-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af-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B609AE-62ED-49AD-A98B-CCC862E7C8B6}" type="slidenum">
              <a:rPr lang="af-ZA" smtClean="0"/>
              <a:t>‹#›</a:t>
            </a:fld>
            <a:endParaRPr lang="af-ZA"/>
          </a:p>
        </p:txBody>
      </p:sp>
    </p:spTree>
    <p:extLst>
      <p:ext uri="{BB962C8B-B14F-4D97-AF65-F5344CB8AC3E}">
        <p14:creationId xmlns:p14="http://schemas.microsoft.com/office/powerpoint/2010/main" val="30351602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missio.org.za/" TargetMode="External"/><Relationship Id="rId2" Type="http://schemas.openxmlformats.org/officeDocument/2006/relationships/slide" Target="../slides/slide1.xml"/><Relationship Id="rId1" Type="http://schemas.openxmlformats.org/officeDocument/2006/relationships/notesMaster" Target="../notesMasters/notesMaster1.xml"/><Relationship Id="rId4" Type="http://schemas.openxmlformats.org/officeDocument/2006/relationships/hyperlink" Target="http://www.bmedia.co.za/"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nSpc>
                <a:spcPct val="115000"/>
              </a:lnSpc>
              <a:spcBef>
                <a:spcPts val="2400"/>
              </a:spcBef>
              <a:buFont typeface="+mj-lt"/>
              <a:buNone/>
            </a:pPr>
            <a:r>
              <a:rPr lang="af-ZA" sz="1400" b="1" u="sng" kern="0" dirty="0">
                <a:solidFill>
                  <a:srgbClr val="21798E"/>
                </a:solidFill>
                <a:effectLst/>
                <a:latin typeface="Cambria" panose="02040503050406030204" pitchFamily="18" charset="0"/>
              </a:rPr>
              <a:t>Oorsig</a:t>
            </a:r>
            <a:endParaRPr lang="af-ZA" sz="1400" b="1" kern="0" dirty="0">
              <a:solidFill>
                <a:srgbClr val="21798E"/>
              </a:solidFill>
              <a:effectLst/>
              <a:latin typeface="Cambria" panose="02040503050406030204" pitchFamily="18" charset="0"/>
            </a:endParaRPr>
          </a:p>
          <a:p>
            <a:pPr marL="0" indent="0">
              <a:lnSpc>
                <a:spcPct val="115000"/>
              </a:lnSpc>
              <a:spcAft>
                <a:spcPts val="600"/>
              </a:spcAft>
              <a:buFont typeface="+mj-lt"/>
              <a:buNone/>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457200" lvl="1" indent="0">
              <a:lnSpc>
                <a:spcPct val="115000"/>
              </a:lnSpc>
              <a:spcBef>
                <a:spcPts val="1000"/>
              </a:spcBef>
              <a:buFont typeface="+mj-lt"/>
              <a:buNone/>
            </a:pPr>
            <a:r>
              <a:rPr lang="af-ZA" sz="1300" b="1" u="sng" dirty="0" err="1">
                <a:solidFill>
                  <a:srgbClr val="2DA2BF"/>
                </a:solidFill>
                <a:effectLst/>
                <a:latin typeface="Cambria" panose="02040503050406030204" pitchFamily="18" charset="0"/>
              </a:rPr>
              <a:t>Sleutelteks</a:t>
            </a:r>
            <a:r>
              <a:rPr lang="af-ZA" sz="1300" b="1" dirty="0">
                <a:solidFill>
                  <a:srgbClr val="2DA2BF"/>
                </a:solidFill>
                <a:effectLst/>
                <a:latin typeface="Cambria" panose="02040503050406030204" pitchFamily="18" charset="0"/>
              </a:rPr>
              <a:t>: Jeremia 31:1-6</a:t>
            </a:r>
          </a:p>
          <a:p>
            <a:pPr>
              <a:lnSpc>
                <a:spcPct val="115000"/>
              </a:lnSpc>
              <a:spcAft>
                <a:spcPts val="600"/>
              </a:spcAft>
            </a:pPr>
            <a:r>
              <a:rPr lang="af-ZA" sz="1100" u="sng" baseline="30000"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rPr>
              <a:t>1</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"In daardie tyd," is die uitspraak van die Here, "sal Ek 'n God wees vir al die familiegroepe van Israel, en hulle sal vir My 'n volk wees."</a:t>
            </a:r>
          </a:p>
          <a:p>
            <a:pPr>
              <a:lnSpc>
                <a:spcPct val="115000"/>
              </a:lnSpc>
              <a:spcAft>
                <a:spcPts val="600"/>
              </a:spcAft>
            </a:pP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2</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So sê die Here:</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"Die volk wat aan die swaard ontkom het,</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het genade gevind in die woestyn.</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Israel is op pad om rus te vind.</a:t>
            </a:r>
          </a:p>
          <a:p>
            <a:pPr>
              <a:lnSpc>
                <a:spcPct val="115000"/>
              </a:lnSpc>
              <a:spcAft>
                <a:spcPts val="600"/>
              </a:spcAft>
            </a:pP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3</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Van ver af het die Here</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aan hom verskyn.</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"Met 'n ewige liefde het Ek jou liefgehad;</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daarom het Ek jou</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in troue liefde nadergetrek.</a:t>
            </a:r>
          </a:p>
          <a:p>
            <a:pPr>
              <a:lnSpc>
                <a:spcPct val="115000"/>
              </a:lnSpc>
              <a:spcAft>
                <a:spcPts val="600"/>
              </a:spcAft>
            </a:pP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4</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Ek sal jou weer herbou,</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en jy sal gevestig wees, jongvrou Israel.</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Jy sal jou weer versier</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met jou tamboeryne,</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en uitgaan in die kring van die dansers.</a:t>
            </a:r>
          </a:p>
          <a:p>
            <a:pPr>
              <a:lnSpc>
                <a:spcPct val="115000"/>
              </a:lnSpc>
              <a:spcAft>
                <a:spcPts val="600"/>
              </a:spcAft>
            </a:pP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5</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Jy sal weer wingerde plant</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op die berge van Samaria.</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Hulle wat plant,</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sal die eerste vrugte daarvan geniet.</a:t>
            </a:r>
          </a:p>
          <a:p>
            <a:pPr>
              <a:lnSpc>
                <a:spcPct val="115000"/>
              </a:lnSpc>
              <a:spcAft>
                <a:spcPts val="600"/>
              </a:spcAft>
            </a:pP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6</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Ja, daar kom 'n dag waarop</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die wagte op die bergland</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van Efraim sal uitroep,</a:t>
            </a:r>
          </a:p>
          <a:p>
            <a:pPr>
              <a:lnSpc>
                <a:spcPct val="115000"/>
              </a:lnSpc>
              <a:spcAft>
                <a:spcPts val="600"/>
              </a:spcAft>
            </a:pPr>
            <a:r>
              <a:rPr lang="af-ZA" sz="1100"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rPr>
              <a:t>'Maak gereed, en laat ons opgaan</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na Sion, na die Here ons God!' "</a:t>
            </a:r>
          </a:p>
          <a:p>
            <a:pPr>
              <a:lnSpc>
                <a:spcPct val="115000"/>
              </a:lnSpc>
              <a:spcAft>
                <a:spcPts val="600"/>
              </a:spcAft>
            </a:pP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7</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Ja, so sê die Here,</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"Jubel met vreugde oor Jakob!</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Juig oor die hoof van die nasies.</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Verkondig dit! Sing lof en sê,</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'Verlos u volk, Here,</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die oorblyfsel van Israel!'</a:t>
            </a:r>
          </a:p>
          <a:p>
            <a:pPr>
              <a:lnSpc>
                <a:spcPct val="115000"/>
              </a:lnSpc>
              <a:spcAft>
                <a:spcPts val="600"/>
              </a:spcAft>
            </a:pP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8</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Kyk, Ek gaan hulle bring</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uit 'n land in die noorde.</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Ek gaan hulle byeenbring vanaf</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die uithoeke van die aarde.</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Onder hulle sal blindes en kreupeles wees,</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vroue wat swanger is en wat geboorte gee –</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almal saam.</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As 'n groot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geloofsgemeenskap</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gaan hulle hierheen terugkeer.</a:t>
            </a:r>
          </a:p>
          <a:p>
            <a:pPr>
              <a:lnSpc>
                <a:spcPct val="115000"/>
              </a:lnSpc>
              <a:spcAft>
                <a:spcPts val="600"/>
              </a:spcAft>
            </a:pP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9</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Met 'n gehuil sal hulle kom,</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en onder smeekbedes</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sal Ek hulle begelei.</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Ek sal hulle bring by waterstrome,</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op 'n gelyk pad waarop hulle</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nie sal struikel nie.</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Want Ek het vir Israel 'n vader geword,</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Efraim is my eersgeborene.</a:t>
            </a:r>
          </a:p>
          <a:p>
            <a:pPr marL="457200" lvl="1" indent="0">
              <a:lnSpc>
                <a:spcPct val="115000"/>
              </a:lnSpc>
              <a:spcBef>
                <a:spcPts val="1000"/>
              </a:spcBef>
              <a:buFont typeface="+mj-lt"/>
              <a:buNone/>
            </a:pPr>
            <a:br>
              <a:rPr lang="af-ZA" sz="1300" b="1" dirty="0">
                <a:solidFill>
                  <a:srgbClr val="2DA2BF"/>
                </a:solidFill>
                <a:effectLst/>
                <a:latin typeface="Cambria" panose="02040503050406030204" pitchFamily="18" charset="0"/>
                <a:ea typeface="Times New Roman" panose="02020603050405020304" pitchFamily="18" charset="0"/>
                <a:cs typeface="Times New Roman" panose="02020603050405020304" pitchFamily="18" charset="0"/>
              </a:rPr>
            </a:br>
            <a:r>
              <a:rPr lang="af-ZA" sz="1300" b="1" u="sng" dirty="0">
                <a:solidFill>
                  <a:srgbClr val="2DA2BF"/>
                </a:solidFill>
                <a:effectLst/>
                <a:latin typeface="Cambria" panose="02040503050406030204" pitchFamily="18" charset="0"/>
              </a:rPr>
              <a:t>Ander tekste</a:t>
            </a:r>
            <a:endParaRPr lang="af-ZA" sz="1300" b="1" dirty="0">
              <a:solidFill>
                <a:srgbClr val="2DA2BF"/>
              </a:solidFill>
              <a:effectLst/>
              <a:latin typeface="Cambria" panose="02040503050406030204" pitchFamily="18" charset="0"/>
            </a:endParaRPr>
          </a:p>
          <a:p>
            <a:r>
              <a:rPr lang="en-ZA" sz="1100" dirty="0">
                <a:effectLst/>
                <a:latin typeface="Calibri" panose="020F0502020204030204" pitchFamily="34" charset="0"/>
                <a:ea typeface="Times New Roman" panose="02020603050405020304" pitchFamily="18" charset="0"/>
                <a:cs typeface="Times New Roman" panose="02020603050405020304" pitchFamily="18" charset="0"/>
              </a:rPr>
              <a:t>Psalm 118:1-2, 14-24</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af-ZA" sz="1100" i="1" dirty="0">
                <a:effectLst/>
                <a:latin typeface="Calibri" panose="020F0502020204030204" pitchFamily="34" charset="0"/>
                <a:ea typeface="Times New Roman" panose="02020603050405020304" pitchFamily="18" charset="0"/>
                <a:cs typeface="Times New Roman" panose="02020603050405020304" pitchFamily="18" charset="0"/>
              </a:rPr>
              <a:t>Die Here doen kragtige dade</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118</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﻿Loof die Here, want Hy is goed, </a:t>
            </a:r>
            <a:r>
              <a:rPr lang="af-ZA" sz="1100" i="1" dirty="0">
                <a:effectLst/>
                <a:latin typeface="Calibri" panose="020F0502020204030204" pitchFamily="34" charset="0"/>
                <a:ea typeface="Times New Roman" panose="02020603050405020304" pitchFamily="18" charset="0"/>
                <a:cs typeface="Times New Roman" panose="02020603050405020304" pitchFamily="18" charset="0"/>
              </a:rPr>
              <a:t>aan sy liefde is daar geen einde nie!</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af-ZA" sz="1100" i="1" baseline="30000" dirty="0">
                <a:effectLst/>
                <a:latin typeface="Calibri" panose="020F0502020204030204" pitchFamily="34" charset="0"/>
                <a:ea typeface="Times New Roman" panose="02020603050405020304" pitchFamily="18" charset="0"/>
                <a:cs typeface="Times New Roman" panose="02020603050405020304" pitchFamily="18" charset="0"/>
              </a:rPr>
              <a:t>d</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2</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﻿Israel moet getuig: </a:t>
            </a:r>
          </a:p>
          <a:p>
            <a:r>
              <a:rPr lang="af-ZA" sz="1100" dirty="0">
                <a:effectLst/>
                <a:latin typeface="Calibri" panose="020F0502020204030204" pitchFamily="34" charset="0"/>
                <a:ea typeface="Times New Roman" panose="02020603050405020304" pitchFamily="18" charset="0"/>
                <a:cs typeface="Times New Roman" panose="02020603050405020304" pitchFamily="18" charset="0"/>
              </a:rPr>
              <a:t>﻿</a:t>
            </a:r>
            <a:r>
              <a:rPr lang="af-ZA" sz="1100" i="1" dirty="0">
                <a:effectLst/>
                <a:latin typeface="Calibri" panose="020F0502020204030204" pitchFamily="34" charset="0"/>
                <a:ea typeface="Times New Roman" panose="02020603050405020304" pitchFamily="18" charset="0"/>
                <a:cs typeface="Times New Roman" panose="02020603050405020304" pitchFamily="18" charset="0"/>
              </a:rPr>
              <a:t>“Aan sy liefde is daar geen einde nie.”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14</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﻿Die Here is my krag en my beskerming. </a:t>
            </a:r>
          </a:p>
          <a:p>
            <a:r>
              <a:rPr lang="af-ZA" sz="1100" dirty="0">
                <a:effectLst/>
                <a:latin typeface="Calibri" panose="020F0502020204030204" pitchFamily="34" charset="0"/>
                <a:ea typeface="Times New Roman" panose="02020603050405020304" pitchFamily="18" charset="0"/>
                <a:cs typeface="Times New Roman" panose="02020603050405020304" pitchFamily="18" charset="0"/>
              </a:rPr>
              <a:t>﻿Dit is Hy wat my gered het! </a:t>
            </a:r>
          </a:p>
          <a:p>
            <a:r>
              <a:rPr lang="af-ZA" sz="1100" dirty="0">
                <a:effectLst/>
                <a:latin typeface="Calibri" panose="020F0502020204030204" pitchFamily="34" charset="0"/>
                <a:ea typeface="Times New Roman" panose="02020603050405020304" pitchFamily="18" charset="0"/>
                <a:cs typeface="Times New Roman" panose="02020603050405020304" pitchFamily="18" charset="0"/>
              </a:rPr>
              <a:t>﻿Hoor die gejuig </a:t>
            </a:r>
          </a:p>
          <a:p>
            <a:r>
              <a:rPr lang="af-ZA" sz="1100" dirty="0">
                <a:effectLst/>
                <a:latin typeface="Calibri" panose="020F0502020204030204" pitchFamily="34" charset="0"/>
                <a:ea typeface="Times New Roman" panose="02020603050405020304" pitchFamily="18" charset="0"/>
                <a:cs typeface="Times New Roman" panose="02020603050405020304" pitchFamily="18" charset="0"/>
              </a:rPr>
              <a:t>﻿in die laer van die oorwinnaars: </a:t>
            </a:r>
          </a:p>
          <a:p>
            <a:r>
              <a:rPr lang="af-ZA" sz="1100" dirty="0">
                <a:effectLst/>
                <a:latin typeface="Calibri" panose="020F0502020204030204" pitchFamily="34" charset="0"/>
                <a:ea typeface="Times New Roman" panose="02020603050405020304" pitchFamily="18" charset="0"/>
                <a:cs typeface="Times New Roman" panose="02020603050405020304" pitchFamily="18" charset="0"/>
              </a:rPr>
              <a:t>﻿“Die Here doen kragtige dade, </a:t>
            </a:r>
          </a:p>
          <a:p>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16</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﻿die Here triomfeer, </a:t>
            </a:r>
          </a:p>
          <a:p>
            <a:r>
              <a:rPr lang="af-ZA" sz="1100" dirty="0">
                <a:effectLst/>
                <a:latin typeface="Calibri" panose="020F0502020204030204" pitchFamily="34" charset="0"/>
                <a:ea typeface="Times New Roman" panose="02020603050405020304" pitchFamily="18" charset="0"/>
                <a:cs typeface="Times New Roman" panose="02020603050405020304" pitchFamily="18" charset="0"/>
              </a:rPr>
              <a:t>﻿die Here doen kragtige dade!” </a:t>
            </a:r>
          </a:p>
          <a:p>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17</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﻿Ek sal nie sterwe nie, ek sal lewe </a:t>
            </a:r>
          </a:p>
          <a:p>
            <a:r>
              <a:rPr lang="af-ZA" sz="1100" dirty="0">
                <a:effectLst/>
                <a:latin typeface="Calibri" panose="020F0502020204030204" pitchFamily="34" charset="0"/>
                <a:ea typeface="Times New Roman" panose="02020603050405020304" pitchFamily="18" charset="0"/>
                <a:cs typeface="Times New Roman" panose="02020603050405020304" pitchFamily="18" charset="0"/>
              </a:rPr>
              <a:t>﻿en van die dade van die Here getuig.</a:t>
            </a:r>
          </a:p>
          <a:p>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18</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﻿Die Here het my swaar gekasty, </a:t>
            </a:r>
          </a:p>
          <a:p>
            <a:r>
              <a:rPr lang="af-ZA" sz="1100" dirty="0">
                <a:effectLst/>
                <a:latin typeface="Calibri" panose="020F0502020204030204" pitchFamily="34" charset="0"/>
                <a:ea typeface="Times New Roman" panose="02020603050405020304" pitchFamily="18" charset="0"/>
                <a:cs typeface="Times New Roman" panose="02020603050405020304" pitchFamily="18" charset="0"/>
              </a:rPr>
              <a:t>﻿maar my nie aan die dood </a:t>
            </a:r>
          </a:p>
          <a:p>
            <a:r>
              <a:rPr lang="af-ZA" sz="1100" dirty="0">
                <a:effectLst/>
                <a:latin typeface="Calibri" panose="020F0502020204030204" pitchFamily="34" charset="0"/>
                <a:ea typeface="Times New Roman" panose="02020603050405020304" pitchFamily="18" charset="0"/>
                <a:cs typeface="Times New Roman" panose="02020603050405020304" pitchFamily="18" charset="0"/>
              </a:rPr>
              <a:t>﻿oorgegee nie.</a:t>
            </a:r>
          </a:p>
          <a:p>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19</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﻿Maak die tempelpoort vir my oop: </a:t>
            </a:r>
          </a:p>
          <a:p>
            <a:r>
              <a:rPr lang="af-ZA" sz="1100" dirty="0">
                <a:effectLst/>
                <a:latin typeface="Calibri" panose="020F0502020204030204" pitchFamily="34" charset="0"/>
                <a:ea typeface="Times New Roman" panose="02020603050405020304" pitchFamily="18" charset="0"/>
                <a:cs typeface="Times New Roman" panose="02020603050405020304" pitchFamily="18" charset="0"/>
              </a:rPr>
              <a:t>﻿ek wil ingaan en die Here loof. </a:t>
            </a:r>
          </a:p>
          <a:p>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20</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﻿Dit is die poort na die Here toe; </a:t>
            </a:r>
          </a:p>
          <a:p>
            <a:r>
              <a:rPr lang="af-ZA" sz="1100" dirty="0">
                <a:effectLst/>
                <a:latin typeface="Calibri" panose="020F0502020204030204" pitchFamily="34" charset="0"/>
                <a:ea typeface="Times New Roman" panose="02020603050405020304" pitchFamily="18" charset="0"/>
                <a:cs typeface="Times New Roman" panose="02020603050405020304" pitchFamily="18" charset="0"/>
              </a:rPr>
              <a:t>﻿regverdiges mag daardeur ingaan. </a:t>
            </a:r>
          </a:p>
          <a:p>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21</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﻿Ek wil U loof </a:t>
            </a:r>
          </a:p>
          <a:p>
            <a:r>
              <a:rPr lang="af-ZA" sz="1100" dirty="0">
                <a:effectLst/>
                <a:latin typeface="Calibri" panose="020F0502020204030204" pitchFamily="34" charset="0"/>
                <a:ea typeface="Times New Roman" panose="02020603050405020304" pitchFamily="18" charset="0"/>
                <a:cs typeface="Times New Roman" panose="02020603050405020304" pitchFamily="18" charset="0"/>
              </a:rPr>
              <a:t>﻿omdat U my gebed verhoor </a:t>
            </a:r>
          </a:p>
          <a:p>
            <a:r>
              <a:rPr lang="af-ZA" sz="1100" dirty="0">
                <a:effectLst/>
                <a:latin typeface="Calibri" panose="020F0502020204030204" pitchFamily="34" charset="0"/>
                <a:ea typeface="Times New Roman" panose="02020603050405020304" pitchFamily="18" charset="0"/>
                <a:cs typeface="Times New Roman" panose="02020603050405020304" pitchFamily="18" charset="0"/>
              </a:rPr>
              <a:t>﻿en my gered het. </a:t>
            </a:r>
          </a:p>
          <a:p>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22</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﻿Die klip wat deur die bouers </a:t>
            </a:r>
          </a:p>
          <a:p>
            <a:r>
              <a:rPr lang="af-ZA" sz="1100" dirty="0">
                <a:effectLst/>
                <a:latin typeface="Calibri" panose="020F0502020204030204" pitchFamily="34" charset="0"/>
                <a:ea typeface="Times New Roman" panose="02020603050405020304" pitchFamily="18" charset="0"/>
                <a:cs typeface="Times New Roman" panose="02020603050405020304" pitchFamily="18" charset="0"/>
              </a:rPr>
              <a:t>﻿afgekeur is, </a:t>
            </a:r>
          </a:p>
          <a:p>
            <a:r>
              <a:rPr lang="af-ZA" sz="1100" dirty="0">
                <a:effectLst/>
                <a:latin typeface="Calibri" panose="020F0502020204030204" pitchFamily="34" charset="0"/>
                <a:ea typeface="Times New Roman" panose="02020603050405020304" pitchFamily="18" charset="0"/>
                <a:cs typeface="Times New Roman" panose="02020603050405020304" pitchFamily="18" charset="0"/>
              </a:rPr>
              <a:t>﻿juis hy het die belangrikste klip </a:t>
            </a:r>
          </a:p>
          <a:p>
            <a:r>
              <a:rPr lang="af-ZA" sz="1100" dirty="0">
                <a:effectLst/>
                <a:latin typeface="Calibri" panose="020F0502020204030204" pitchFamily="34" charset="0"/>
                <a:ea typeface="Times New Roman" panose="02020603050405020304" pitchFamily="18" charset="0"/>
                <a:cs typeface="Times New Roman" panose="02020603050405020304" pitchFamily="18" charset="0"/>
              </a:rPr>
              <a:t>﻿in die gebou geword. </a:t>
            </a:r>
          </a:p>
          <a:p>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23</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﻿Dit is deur die Here gedoen </a:t>
            </a:r>
          </a:p>
          <a:p>
            <a:r>
              <a:rPr lang="af-ZA" sz="1100" dirty="0">
                <a:effectLst/>
                <a:latin typeface="Calibri" panose="020F0502020204030204" pitchFamily="34" charset="0"/>
                <a:ea typeface="Times New Roman" panose="02020603050405020304" pitchFamily="18" charset="0"/>
                <a:cs typeface="Times New Roman" panose="02020603050405020304" pitchFamily="18" charset="0"/>
              </a:rPr>
              <a:t>﻿en is ’n wonder in ons oë! </a:t>
            </a:r>
          </a:p>
          <a:p>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24</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﻿Dit is die dag </a:t>
            </a:r>
          </a:p>
          <a:p>
            <a:r>
              <a:rPr lang="af-ZA" sz="1100" dirty="0">
                <a:effectLst/>
                <a:latin typeface="Calibri" panose="020F0502020204030204" pitchFamily="34" charset="0"/>
                <a:ea typeface="Times New Roman" panose="02020603050405020304" pitchFamily="18" charset="0"/>
                <a:cs typeface="Times New Roman" panose="02020603050405020304" pitchFamily="18" charset="0"/>
              </a:rPr>
              <a:t>﻿wat die Here gemaak het; </a:t>
            </a:r>
          </a:p>
          <a:p>
            <a:r>
              <a:rPr lang="af-ZA" sz="1100" dirty="0">
                <a:effectLst/>
                <a:latin typeface="Calibri" panose="020F0502020204030204" pitchFamily="34" charset="0"/>
                <a:ea typeface="Times New Roman" panose="02020603050405020304" pitchFamily="18" charset="0"/>
                <a:cs typeface="Times New Roman" panose="02020603050405020304" pitchFamily="18" charset="0"/>
              </a:rPr>
              <a:t>﻿laat ons daaroor juig en bly wees. </a:t>
            </a:r>
          </a:p>
          <a:p>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Matteus</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28:1-10</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af-ZA" sz="1100" i="1" dirty="0">
                <a:effectLst/>
                <a:latin typeface="Calibri" panose="020F0502020204030204" pitchFamily="34" charset="0"/>
                <a:ea typeface="Times New Roman" panose="02020603050405020304" pitchFamily="18" charset="0"/>
                <a:cs typeface="Times New Roman" panose="02020603050405020304" pitchFamily="18" charset="0"/>
              </a:rPr>
              <a:t>Jesus het opgestaan</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af-ZA" sz="1100" dirty="0">
                <a:effectLst/>
                <a:latin typeface="Calibri" panose="020F0502020204030204" pitchFamily="34" charset="0"/>
                <a:ea typeface="Times New Roman" panose="02020603050405020304" pitchFamily="18" charset="0"/>
                <a:cs typeface="Times New Roman" panose="02020603050405020304" pitchFamily="18" charset="0"/>
              </a:rPr>
              <a:t>(Mark 16:1–8; Luk 24:1–12;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Joh</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20:1–8)</a:t>
            </a:r>
          </a:p>
          <a:p>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28</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Na die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sabbatdag</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toe dit die Sondagmôre begin lig word, het Maria Magdalena en die ander Maria na die graf gaan kyk.</a:t>
            </a:r>
          </a:p>
          <a:p>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2</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﻿Skielik was daar ’n geweldige aardbewing. ’n Engel van die Here het van die hemel af gekom, na die graf toe gegaan, die klip weggerol en daarop gaan sit. </a:t>
            </a: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3</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﻿Sy voorkoms was so blink soos weerlig en sy klere so wit soos sneeu. </a:t>
            </a: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4</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﻿Van skrik vir hom het die wagte gebewe en soos dooies geword.</a:t>
            </a:r>
          </a:p>
          <a:p>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5</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﻿Toe sê die engel vir die vroue: “Julle moet nie bang wees nie. Ek weet julle soek Jesus wat gekruisig is. </a:t>
            </a: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6</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﻿Hy is nie hier nie, want Hy is uit die dood opgewek, soos Hy gesê het. Kom nader en kyk: daar is die plek waar Hy gelê het. </a:t>
            </a: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7</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﻿Gaan gou en sê vir sy dissipels: ‘Hy is uit die dood opgewek, en Hy gaan julle vooruit na Galilea toe. Daar sal julle Hom sien.’ Dit is wat ek vir julle moes sê.”</a:t>
            </a:r>
          </a:p>
          <a:p>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8</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﻿Hulle het toe haastig van die graf af weggegaan, bang maar baie bly, en hulle het gehardloop om dit aan die dissipels te vertel.</a:t>
            </a:r>
          </a:p>
          <a:p>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9</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﻿Skielik het Jesus daar voor die vroue gestaan en hulle gegroet. Hulle het nader gekom, sy voete gegryp en Hom aanbid. </a:t>
            </a: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10</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﻿Toe sê Jesus vir hulle: “Moenie bang wees nie. Gaan sê vir my broers hulle moet na Galilea toe gaan, en daar sal hulle My sien.”</a:t>
            </a:r>
          </a:p>
          <a:p>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Kolossense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3:1-4</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af-ZA" sz="1100" i="1" dirty="0">
                <a:effectLst/>
                <a:latin typeface="Calibri" panose="020F0502020204030204" pitchFamily="34" charset="0"/>
                <a:ea typeface="Times New Roman" panose="02020603050405020304" pitchFamily="18" charset="0"/>
                <a:cs typeface="Times New Roman" panose="02020603050405020304" pitchFamily="18" charset="0"/>
              </a:rPr>
              <a:t>Julle is saam met Christus uit die dood opgewek</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3</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Aangesien julle saam met Christus uit die dood opgewek is, moet julle strewe na die dinge daarbo waar Christus is, waar Hy aan die regterhand van God sit. </a:t>
            </a: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2</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﻿Rig julle gedagtes op die dinge wat daarbo is, nie op die dinge wat op die aarde is nie, </a:t>
            </a: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3</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﻿want julle het gesterwe, en julle lewe is saam met Christus verborge in God. </a:t>
            </a: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4</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﻿Wanneer Christus, wat julle lewe is, by sy wederkoms verskyn, sal julle ook saam met Hom verskyn en in sy heerlikheid deel.</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457200" lvl="1" indent="0">
              <a:lnSpc>
                <a:spcPct val="115000"/>
              </a:lnSpc>
              <a:spcBef>
                <a:spcPts val="1000"/>
              </a:spcBef>
              <a:buFont typeface="+mj-lt"/>
              <a:buNone/>
            </a:pPr>
            <a:r>
              <a:rPr lang="af-ZA" sz="1300" b="1" dirty="0">
                <a:solidFill>
                  <a:srgbClr val="2DA2BF"/>
                </a:solidFill>
                <a:effectLst/>
                <a:latin typeface="Cambria" panose="02040503050406030204" pitchFamily="18" charset="0"/>
              </a:rPr>
              <a:t>Eksegetiese opmerkings</a:t>
            </a:r>
          </a:p>
          <a:p>
            <a:pPr marL="0" indent="0">
              <a:lnSpc>
                <a:spcPct val="115000"/>
              </a:lnSpc>
              <a:spcAft>
                <a:spcPts val="600"/>
              </a:spcAft>
              <a:buFont typeface="+mj-lt"/>
              <a:buNone/>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Bybel-Media se Woord en Fees bevat skitterende agtergrondsinligting oor die teks. Besoek </a:t>
            </a:r>
            <a:r>
              <a:rPr lang="af-ZA" sz="1100"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3"/>
              </a:rPr>
              <a:t>www.missio.org.za</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om op die inhoud in te teken.”</a:t>
            </a:r>
          </a:p>
          <a:p>
            <a:pPr marL="457200" lvl="1" indent="0">
              <a:lnSpc>
                <a:spcPct val="115000"/>
              </a:lnSpc>
              <a:spcBef>
                <a:spcPts val="1000"/>
              </a:spcBef>
              <a:buFont typeface="+mj-lt"/>
              <a:buNone/>
            </a:pPr>
            <a:r>
              <a:rPr lang="af-ZA" sz="1300" b="1" u="sng" dirty="0" err="1">
                <a:solidFill>
                  <a:srgbClr val="2DA2BF"/>
                </a:solidFill>
                <a:effectLst/>
                <a:latin typeface="Cambria" panose="02040503050406030204" pitchFamily="18" charset="0"/>
              </a:rPr>
              <a:t>Leesrooster</a:t>
            </a:r>
            <a:r>
              <a:rPr lang="af-ZA" sz="1300" b="1" u="sng" dirty="0">
                <a:solidFill>
                  <a:srgbClr val="2DA2BF"/>
                </a:solidFill>
                <a:effectLst/>
                <a:latin typeface="Cambria" panose="02040503050406030204" pitchFamily="18" charset="0"/>
              </a:rPr>
              <a:t> vir Lidmate</a:t>
            </a:r>
            <a:endParaRPr lang="af-ZA" sz="1300" b="1" dirty="0">
              <a:solidFill>
                <a:srgbClr val="2DA2BF"/>
              </a:solidFill>
              <a:effectLst/>
              <a:latin typeface="Cambria" panose="02040503050406030204" pitchFamily="18" charset="0"/>
            </a:endParaRP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God se trou is ewigdurend. Die verhaal van Israel wat gedurig hul rug vir God keer, verras ons telkens wanneer God weer sy ontfermende liefde aan hulle betoon.</a:t>
            </a:r>
          </a:p>
          <a:p>
            <a:pPr>
              <a:lnSpc>
                <a:spcPct val="115000"/>
              </a:lnSpc>
              <a:spcAft>
                <a:spcPts val="600"/>
              </a:spcAft>
            </a:pPr>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Moment 1</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'n Nuwe verbond</a:t>
            </a:r>
            <a:br>
              <a:rPr lang="af-ZA" sz="1100" b="1" dirty="0">
                <a:effectLst/>
                <a:latin typeface="Calibri" panose="020F0502020204030204" pitchFamily="34" charset="0"/>
                <a:ea typeface="Times New Roman" panose="02020603050405020304" pitchFamily="18" charset="0"/>
                <a:cs typeface="Times New Roman" panose="02020603050405020304" pitchFamily="18" charset="0"/>
              </a:rPr>
            </a:b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Israel slaan 'n nuwe blaadjie om en hul verhouding met God is herstel. Dit vind vorm in 'n nuwe verbond wat al die volke van Israel insluit. Dit word duidelik dat God sy volk soek. God inisieer die verhouding en met die aanvaarding van Israel kan die proses van herstel plaasvind. Israel sal na hul land terugkeer. Die gebreekte geboue sal herstel word en daar sal weer kinders gebore word wat die voortbestaan van die volk verseker. Dit is iets wat met musiek en dans gevier moet word. God is besig met sy volk. So werk God ook met ons.</a:t>
            </a:r>
          </a:p>
          <a:p>
            <a:pPr>
              <a:lnSpc>
                <a:spcPct val="115000"/>
              </a:lnSpc>
              <a:spcAft>
                <a:spcPts val="600"/>
              </a:spcAft>
            </a:pPr>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Moment 2</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Lente volg die winter</a:t>
            </a:r>
            <a:br>
              <a:rPr lang="af-ZA" sz="1100" b="1" dirty="0">
                <a:effectLst/>
                <a:latin typeface="Calibri" panose="020F0502020204030204" pitchFamily="34" charset="0"/>
                <a:ea typeface="Times New Roman" panose="02020603050405020304" pitchFamily="18" charset="0"/>
                <a:cs typeface="Times New Roman" panose="02020603050405020304" pitchFamily="18" charset="0"/>
              </a:rPr>
            </a:b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Een van die ingrypendste ervarings was dié van die ballingskap. Die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Suidryk</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oftewel Juda, was weggevoer na Babilonië. Die Babiloniërs het in verskillende vlae gekom en elke keer weggestap met Israel se leiers en priesters. Hulle was nou in 'n stad met vreemde gode, 'n vreemde taal en ontneem van alles. Daaroor het die vrae begin loskom of God dan nou werklik is. Dit is in hierdie winterse omstandighede dat die mense bymekaarkom en vir die eerste keer hul ervarings begin neerskryf. Ervarings van God wat nog altyd getrou is. Boeke soos Genesis kom uit hierdie periode waar hulle bely dat God ons Skepper is.</a:t>
            </a:r>
          </a:p>
          <a:p>
            <a:pPr>
              <a:lnSpc>
                <a:spcPct val="115000"/>
              </a:lnSpc>
              <a:spcAft>
                <a:spcPts val="600"/>
              </a:spcAft>
            </a:pPr>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Moment 3</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Keer op keer</a:t>
            </a:r>
            <a:br>
              <a:rPr lang="af-ZA" sz="1100" b="1" dirty="0">
                <a:effectLst/>
                <a:latin typeface="Calibri" panose="020F0502020204030204" pitchFamily="34" charset="0"/>
                <a:ea typeface="Times New Roman" panose="02020603050405020304" pitchFamily="18" charset="0"/>
                <a:cs typeface="Times New Roman" panose="02020603050405020304" pitchFamily="18" charset="0"/>
              </a:rPr>
            </a:b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Keer</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op keer maak Israel droog. Keer op keer stel hulle God teleur en kies hulle afdraaipaadjies. Tog, keer op keer, kies God vir Israel. Nie net kies God vir Israel nie, maar word dit duidelik dat God 'n ewigdurende liefde vir sy volk het. Hierdie is deel van die Hebreeuse begrip vir getrouheid wat ongeveer 245 keer in die Bybel voorkom. Dit benadruk dat God 'n pad met Israel deur die woestyn van Sinai gestap en hulle verlos het van slawerny in Egipte. God was nog altyd daar. Daarom kan ons maar vertrou dat God altyd daar sal wees.</a:t>
            </a:r>
          </a:p>
          <a:p>
            <a:pPr>
              <a:lnSpc>
                <a:spcPct val="115000"/>
              </a:lnSpc>
              <a:spcAft>
                <a:spcPts val="600"/>
              </a:spcAft>
            </a:pPr>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Moment 4</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af-ZA" sz="1100" b="1" dirty="0" err="1">
                <a:effectLst/>
                <a:latin typeface="Calibri" panose="020F0502020204030204" pitchFamily="34" charset="0"/>
                <a:ea typeface="Times New Roman" panose="02020603050405020304" pitchFamily="18" charset="0"/>
                <a:cs typeface="Times New Roman" panose="02020603050405020304" pitchFamily="18" charset="0"/>
              </a:rPr>
              <a:t>Partytjietyd</a:t>
            </a:r>
            <a:br>
              <a:rPr lang="af-ZA" sz="1100" b="1" dirty="0">
                <a:effectLst/>
                <a:latin typeface="Calibri" panose="020F0502020204030204" pitchFamily="34" charset="0"/>
                <a:ea typeface="Times New Roman" panose="02020603050405020304" pitchFamily="18" charset="0"/>
                <a:cs typeface="Times New Roman" panose="02020603050405020304" pitchFamily="18" charset="0"/>
              </a:rPr>
            </a:b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Die musiekinstrumente is al aan die speel nog voordat die trompette die fees aangekondig het. Normaalweg trek die volk saam na Jerusalem op 'n pelgrimstog om saam fees te vier. Hulle dans en sing en vind vreugde in die saamwees as 'n gemeenskap. Dit is deel van ons geloof om ook deel te wees van 'n groep mense wat saam die Here dien. Jou verhouding met God is ook iets wat vreugdevol is en saam met mense gevier word. Geniet, lag, dans, sing en wees dankbaar vir die mooi wat daar in jou lewe is.</a:t>
            </a:r>
          </a:p>
          <a:p>
            <a:pPr marL="457200" lvl="1" indent="0">
              <a:lnSpc>
                <a:spcPct val="115000"/>
              </a:lnSpc>
              <a:spcBef>
                <a:spcPts val="1000"/>
              </a:spcBef>
              <a:buFont typeface="+mj-lt"/>
              <a:buNone/>
            </a:pPr>
            <a:r>
              <a:rPr lang="af-ZA" sz="1300" b="1" u="sng" dirty="0">
                <a:solidFill>
                  <a:srgbClr val="2DA2BF"/>
                </a:solidFill>
                <a:effectLst/>
                <a:latin typeface="Cambria" panose="02040503050406030204" pitchFamily="18" charset="0"/>
              </a:rPr>
              <a:t>Ekstra stof</a:t>
            </a:r>
            <a:endParaRPr lang="af-ZA" sz="1300" b="1" dirty="0">
              <a:solidFill>
                <a:srgbClr val="2DA2BF"/>
              </a:solidFill>
              <a:effectLst/>
              <a:latin typeface="Cambria" panose="02040503050406030204" pitchFamily="18" charset="0"/>
            </a:endParaRPr>
          </a:p>
          <a:p>
            <a:pPr marL="914400" lvl="2" indent="0">
              <a:lnSpc>
                <a:spcPct val="115000"/>
              </a:lnSpc>
              <a:spcBef>
                <a:spcPts val="1000"/>
              </a:spcBef>
              <a:buFont typeface="+mj-lt"/>
              <a:buNone/>
            </a:pPr>
            <a:r>
              <a:rPr lang="af-ZA" sz="1100" b="1" dirty="0">
                <a:solidFill>
                  <a:srgbClr val="2DA2BF"/>
                </a:solidFill>
                <a:effectLst/>
                <a:latin typeface="Cambria" panose="02040503050406030204" pitchFamily="18" charset="0"/>
              </a:rPr>
              <a:t>God se genadige hervestiging van Israel en Juda</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Twee belangrike eksegetiese gegewens in dié perikoop is ongelukkig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wegvertaal</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in die NAV.  Die eerste is die feit dat Israel in vers 4 as 'n </a:t>
            </a:r>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jongvrou</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'n maagd beskrywe word.  Dit beteken dat God die verhouding met Israel só nuut maak dat dit is asof hulle weer </a:t>
            </a:r>
            <a:r>
              <a:rPr lang="af-ZA" sz="1100" i="1" dirty="0">
                <a:effectLst/>
                <a:latin typeface="Calibri" panose="020F0502020204030204" pitchFamily="34" charset="0"/>
                <a:ea typeface="Times New Roman" panose="02020603050405020304" pitchFamily="18" charset="0"/>
                <a:cs typeface="Times New Roman" panose="02020603050405020304" pitchFamily="18" charset="0"/>
              </a:rPr>
              <a:t>oor</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begin, asof dinge só nuut gemaak is, dat die verlede van hulle gebroke verhouding nie meer bestaan nie.</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Die tweede is dat die hervestiging van Israel en Juda in hulle eie land met </a:t>
            </a:r>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drie beloftes</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beskrywe word wat telkens met die woordjie </a:t>
            </a:r>
            <a:r>
              <a:rPr lang="af-ZA" sz="1100" b="1" i="1" dirty="0">
                <a:effectLst/>
                <a:latin typeface="Calibri" panose="020F0502020204030204" pitchFamily="34" charset="0"/>
                <a:ea typeface="Times New Roman" panose="02020603050405020304" pitchFamily="18" charset="0"/>
                <a:cs typeface="Times New Roman" panose="02020603050405020304" pitchFamily="18" charset="0"/>
              </a:rPr>
              <a:t>weer</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weergegee word in vers 4 en 5.  Dit is die kern van God se prentjie van die toekoms wat Hy vir hulle skep, soos die OAV dit meer letterlik vertaal het: "</a:t>
            </a:r>
            <a:r>
              <a:rPr lang="af-ZA" sz="1100" i="1" baseline="30000" dirty="0">
                <a:effectLst/>
                <a:latin typeface="Calibri" panose="020F0502020204030204" pitchFamily="34" charset="0"/>
                <a:ea typeface="Times New Roman" panose="02020603050405020304" pitchFamily="18" charset="0"/>
                <a:cs typeface="Times New Roman" panose="02020603050405020304" pitchFamily="18" charset="0"/>
              </a:rPr>
              <a:t>4</a:t>
            </a:r>
            <a:r>
              <a:rPr lang="af-ZA" sz="1100" i="1" dirty="0">
                <a:effectLst/>
                <a:latin typeface="Calibri" panose="020F0502020204030204" pitchFamily="34" charset="0"/>
                <a:ea typeface="Times New Roman" panose="02020603050405020304" pitchFamily="18" charset="0"/>
                <a:cs typeface="Times New Roman" panose="02020603050405020304" pitchFamily="18" charset="0"/>
              </a:rPr>
              <a:t>Ek sal jou </a:t>
            </a:r>
            <a:r>
              <a:rPr lang="af-ZA" sz="1100" b="1" i="1" dirty="0">
                <a:effectLst/>
                <a:latin typeface="Calibri" panose="020F0502020204030204" pitchFamily="34" charset="0"/>
                <a:ea typeface="Times New Roman" panose="02020603050405020304" pitchFamily="18" charset="0"/>
                <a:cs typeface="Times New Roman" panose="02020603050405020304" pitchFamily="18" charset="0"/>
              </a:rPr>
              <a:t>weer</a:t>
            </a:r>
            <a:r>
              <a:rPr lang="af-ZA" sz="1100" i="1" dirty="0">
                <a:effectLst/>
                <a:latin typeface="Calibri" panose="020F0502020204030204" pitchFamily="34" charset="0"/>
                <a:ea typeface="Times New Roman" panose="02020603050405020304" pitchFamily="18" charset="0"/>
                <a:cs typeface="Times New Roman" panose="02020603050405020304" pitchFamily="18" charset="0"/>
              </a:rPr>
              <a:t> bou, en jy sal gebou word, o jonkvrou van Israel! Jy sal jou </a:t>
            </a:r>
            <a:r>
              <a:rPr lang="af-ZA" sz="1100" b="1" i="1" dirty="0">
                <a:effectLst/>
                <a:latin typeface="Calibri" panose="020F0502020204030204" pitchFamily="34" charset="0"/>
                <a:ea typeface="Times New Roman" panose="02020603050405020304" pitchFamily="18" charset="0"/>
                <a:cs typeface="Times New Roman" panose="02020603050405020304" pitchFamily="18" charset="0"/>
              </a:rPr>
              <a:t>weer</a:t>
            </a:r>
            <a:r>
              <a:rPr lang="af-ZA" sz="1100" i="1" dirty="0">
                <a:effectLst/>
                <a:latin typeface="Calibri" panose="020F0502020204030204" pitchFamily="34" charset="0"/>
                <a:ea typeface="Times New Roman" panose="02020603050405020304" pitchFamily="18" charset="0"/>
                <a:cs typeface="Times New Roman" panose="02020603050405020304" pitchFamily="18" charset="0"/>
              </a:rPr>
              <a:t> versier met jou tamboeryne en uittrek in die koordans van die spelers.  </a:t>
            </a:r>
            <a:r>
              <a:rPr lang="af-ZA" sz="1100" i="1" baseline="30000" dirty="0">
                <a:effectLst/>
                <a:latin typeface="Calibri" panose="020F0502020204030204" pitchFamily="34" charset="0"/>
                <a:ea typeface="Times New Roman" panose="02020603050405020304" pitchFamily="18" charset="0"/>
                <a:cs typeface="Times New Roman" panose="02020603050405020304" pitchFamily="18" charset="0"/>
              </a:rPr>
              <a:t>5</a:t>
            </a:r>
            <a:r>
              <a:rPr lang="af-ZA" sz="1100" i="1" dirty="0">
                <a:effectLst/>
                <a:latin typeface="Calibri" panose="020F0502020204030204" pitchFamily="34" charset="0"/>
                <a:ea typeface="Times New Roman" panose="02020603050405020304" pitchFamily="18" charset="0"/>
                <a:cs typeface="Times New Roman" panose="02020603050405020304" pitchFamily="18" charset="0"/>
              </a:rPr>
              <a:t>Jy sal </a:t>
            </a:r>
            <a:r>
              <a:rPr lang="af-ZA" sz="1100" b="1" i="1" dirty="0">
                <a:effectLst/>
                <a:latin typeface="Calibri" panose="020F0502020204030204" pitchFamily="34" charset="0"/>
                <a:ea typeface="Times New Roman" panose="02020603050405020304" pitchFamily="18" charset="0"/>
                <a:cs typeface="Times New Roman" panose="02020603050405020304" pitchFamily="18" charset="0"/>
              </a:rPr>
              <a:t>weer</a:t>
            </a:r>
            <a:r>
              <a:rPr lang="af-ZA" sz="1100" i="1" dirty="0">
                <a:effectLst/>
                <a:latin typeface="Calibri" panose="020F0502020204030204" pitchFamily="34" charset="0"/>
                <a:ea typeface="Times New Roman" panose="02020603050405020304" pitchFamily="18" charset="0"/>
                <a:cs typeface="Times New Roman" panose="02020603050405020304" pitchFamily="18" charset="0"/>
              </a:rPr>
              <a:t> wingerde plant op die berge van </a:t>
            </a:r>
            <a:r>
              <a:rPr lang="af-ZA" sz="1100" i="1" dirty="0" err="1">
                <a:effectLst/>
                <a:latin typeface="Calibri" panose="020F0502020204030204" pitchFamily="34" charset="0"/>
                <a:ea typeface="Times New Roman" panose="02020603050405020304" pitchFamily="18" charset="0"/>
                <a:cs typeface="Times New Roman" panose="02020603050405020304" pitchFamily="18" charset="0"/>
              </a:rPr>
              <a:t>Samaría</a:t>
            </a:r>
            <a:r>
              <a:rPr lang="af-ZA" sz="1100" i="1" dirty="0">
                <a:effectLst/>
                <a:latin typeface="Calibri" panose="020F0502020204030204" pitchFamily="34" charset="0"/>
                <a:ea typeface="Times New Roman" panose="02020603050405020304" pitchFamily="18" charset="0"/>
                <a:cs typeface="Times New Roman" panose="02020603050405020304" pitchFamily="18" charset="0"/>
              </a:rPr>
              <a:t>; die planters sal plant en die vrugte geniet</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Die belofte van hervestiging in hulle eie land sluit dus hulle </a:t>
            </a:r>
            <a:r>
              <a:rPr lang="af-ZA" sz="1100" b="1" i="1" dirty="0" err="1">
                <a:effectLst/>
                <a:latin typeface="Calibri" panose="020F0502020204030204" pitchFamily="34" charset="0"/>
                <a:ea typeface="Times New Roman" panose="02020603050405020304" pitchFamily="18" charset="0"/>
                <a:cs typeface="Times New Roman" panose="02020603050405020304" pitchFamily="18" charset="0"/>
              </a:rPr>
              <a:t>geloofsgemeenskap</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as God se volk, die genot van 'n normale </a:t>
            </a:r>
            <a:r>
              <a:rPr lang="af-ZA" sz="1100" b="1" i="1" dirty="0">
                <a:effectLst/>
                <a:latin typeface="Calibri" panose="020F0502020204030204" pitchFamily="34" charset="0"/>
                <a:ea typeface="Times New Roman" panose="02020603050405020304" pitchFamily="18" charset="0"/>
                <a:cs typeface="Times New Roman" panose="02020603050405020304" pitchFamily="18" charset="0"/>
              </a:rPr>
              <a:t>gemeenskapslewe</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wat in hulle feeste tot sy reg sal kom, en die herstel van hulle </a:t>
            </a:r>
            <a:r>
              <a:rPr lang="af-ZA" sz="1100" b="1" i="1" dirty="0">
                <a:effectLst/>
                <a:latin typeface="Calibri" panose="020F0502020204030204" pitchFamily="34" charset="0"/>
                <a:ea typeface="Times New Roman" panose="02020603050405020304" pitchFamily="18" charset="0"/>
                <a:cs typeface="Times New Roman" panose="02020603050405020304" pitchFamily="18" charset="0"/>
              </a:rPr>
              <a:t>ekonomiese</a:t>
            </a:r>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 </a:t>
            </a:r>
            <a:r>
              <a:rPr lang="af-ZA" sz="1100" b="1" i="1" dirty="0">
                <a:effectLst/>
                <a:latin typeface="Calibri" panose="020F0502020204030204" pitchFamily="34" charset="0"/>
                <a:ea typeface="Times New Roman" panose="02020603050405020304" pitchFamily="18" charset="0"/>
                <a:cs typeface="Times New Roman" panose="02020603050405020304" pitchFamily="18" charset="0"/>
              </a:rPr>
              <a:t>lewe</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in.</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Let ook op dat die woorde </a:t>
            </a:r>
            <a:r>
              <a:rPr lang="af-ZA" sz="1100" b="1" i="1" dirty="0">
                <a:effectLst/>
                <a:latin typeface="Calibri" panose="020F0502020204030204" pitchFamily="34" charset="0"/>
                <a:ea typeface="Times New Roman" panose="02020603050405020304" pitchFamily="18" charset="0"/>
                <a:cs typeface="Times New Roman" panose="02020603050405020304" pitchFamily="18" charset="0"/>
              </a:rPr>
              <a:t>bou</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en </a:t>
            </a:r>
            <a:r>
              <a:rPr lang="af-ZA" sz="1100" b="1" i="1" dirty="0">
                <a:effectLst/>
                <a:latin typeface="Calibri" panose="020F0502020204030204" pitchFamily="34" charset="0"/>
                <a:ea typeface="Times New Roman" panose="02020603050405020304" pitchFamily="18" charset="0"/>
                <a:cs typeface="Times New Roman" panose="02020603050405020304" pitchFamily="18" charset="0"/>
              </a:rPr>
              <a:t>plant</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direk aan Jeremia se roeping in die eerste hoofstuk verbind is.  In God se genade en geduld maak Hy alles nuut, sodat die oproep om die Here, hulle God, te aanbid, weer gehoor en gehoorsaam kan word.  Hoekom?  "</a:t>
            </a:r>
            <a:r>
              <a:rPr lang="af-ZA" sz="1100" i="1" dirty="0">
                <a:effectLst/>
                <a:latin typeface="Calibri" panose="020F0502020204030204" pitchFamily="34" charset="0"/>
                <a:ea typeface="Times New Roman" panose="02020603050405020304" pitchFamily="18" charset="0"/>
                <a:cs typeface="Times New Roman" panose="02020603050405020304" pitchFamily="18" charset="0"/>
              </a:rPr>
              <a:t>Ek het jou nog altyd liefgehad</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sê die Here.</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Let ook op dat die volk ten diepste in sy verhouding met God geteken word, soos dit regdeur hierdie hoofstuk die geval sal wees, trouens soos dit regdeur die OT die geval is.  Dit is nie hulle etnisiteit of afkoms wat die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Godsverhouding</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tipeer in die eerste plek nie, maar die feit dat God Hom aan hulle verbind.  </a:t>
            </a:r>
            <a:r>
              <a:rPr lang="af-ZA" sz="1100" b="1" i="1" dirty="0">
                <a:effectLst/>
                <a:latin typeface="Calibri" panose="020F0502020204030204" pitchFamily="34" charset="0"/>
                <a:ea typeface="Times New Roman" panose="02020603050405020304" pitchFamily="18" charset="0"/>
                <a:cs typeface="Times New Roman" panose="02020603050405020304" pitchFamily="18" charset="0"/>
              </a:rPr>
              <a:t>Sonder die herstel van hulle verhouding met God is daar geen godsdienstige volk van Israel nie.</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Iets om in gedagte te hou in enige nadenke oor Israel as Godsvolk.  Israel as Godsvolk is 'n teologiese konsep.  Die God van Israel is bepalend vir die godsdienstige begrip Israel.</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Die naam Israel mag dus nooit losgemaak word van die God wat die naam aan hulle gegee het nie.  Buite God om het die naam Israel geen selfstandige godsdienstige betekenis nie.</a:t>
            </a:r>
          </a:p>
          <a:p>
            <a:pPr marL="0" lvl="0" indent="0">
              <a:lnSpc>
                <a:spcPct val="115000"/>
              </a:lnSpc>
              <a:spcBef>
                <a:spcPts val="2400"/>
              </a:spcBef>
              <a:buFont typeface="+mj-lt"/>
              <a:buNone/>
            </a:pPr>
            <a:r>
              <a:rPr lang="af-ZA" sz="1400" b="1" u="sng" kern="0" dirty="0">
                <a:solidFill>
                  <a:srgbClr val="21798E"/>
                </a:solidFill>
                <a:effectLst/>
                <a:latin typeface="Cambria" panose="02040503050406030204" pitchFamily="18" charset="0"/>
              </a:rPr>
              <a:t>Erediens</a:t>
            </a:r>
            <a:endParaRPr lang="af-ZA" sz="1400" b="1" kern="0" dirty="0">
              <a:solidFill>
                <a:srgbClr val="21798E"/>
              </a:solidFill>
              <a:effectLst/>
              <a:latin typeface="Cambria" panose="02040503050406030204" pitchFamily="18" charset="0"/>
            </a:endParaRPr>
          </a:p>
          <a:p>
            <a:pPr marL="457200" lvl="1" indent="0">
              <a:lnSpc>
                <a:spcPct val="115000"/>
              </a:lnSpc>
              <a:spcBef>
                <a:spcPts val="1000"/>
              </a:spcBef>
              <a:buFont typeface="+mj-lt"/>
              <a:buNone/>
            </a:pPr>
            <a:r>
              <a:rPr lang="af-ZA" sz="1300" b="1" u="sng" dirty="0">
                <a:solidFill>
                  <a:srgbClr val="2DA2BF"/>
                </a:solidFill>
                <a:effectLst/>
                <a:latin typeface="Cambria" panose="02040503050406030204" pitchFamily="18" charset="0"/>
              </a:rPr>
              <a:t>Tema</a:t>
            </a:r>
            <a:endParaRPr lang="af-ZA" sz="1300" b="1" dirty="0">
              <a:solidFill>
                <a:srgbClr val="2DA2BF"/>
              </a:solidFill>
              <a:effectLst/>
              <a:latin typeface="Cambria" panose="02040503050406030204" pitchFamily="18" charset="0"/>
            </a:endParaRPr>
          </a:p>
          <a:p>
            <a:pPr marL="457200" lvl="1" indent="0">
              <a:lnSpc>
                <a:spcPct val="115000"/>
              </a:lnSpc>
              <a:spcBef>
                <a:spcPts val="1000"/>
              </a:spcBef>
              <a:buFont typeface="+mj-lt"/>
              <a:buNone/>
            </a:pPr>
            <a:r>
              <a:rPr lang="af-ZA" sz="1300" b="1" u="sng" dirty="0">
                <a:solidFill>
                  <a:srgbClr val="2DA2BF"/>
                </a:solidFill>
                <a:effectLst/>
                <a:latin typeface="Cambria" panose="02040503050406030204" pitchFamily="18" charset="0"/>
              </a:rPr>
              <a:t>PowerPoint agtergrond</a:t>
            </a:r>
            <a:endParaRPr lang="af-ZA" sz="1300" b="1" dirty="0">
              <a:solidFill>
                <a:srgbClr val="2DA2BF"/>
              </a:solidFill>
              <a:effectLst/>
              <a:latin typeface="Cambria" panose="02040503050406030204" pitchFamily="18" charset="0"/>
            </a:endParaRP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Die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powerpoint</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agtergrond beeld sonsopkoms op Paassondag  uit. Dit is saamgestel uit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powerpoint</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vorms en publieke domein prente creazilla.com en publicdomainvectors.org/</a:t>
            </a:r>
          </a:p>
          <a:p>
            <a:pPr marL="457200" lvl="1" indent="0">
              <a:lnSpc>
                <a:spcPct val="115000"/>
              </a:lnSpc>
              <a:spcBef>
                <a:spcPts val="1000"/>
              </a:spcBef>
              <a:buFont typeface="+mj-lt"/>
              <a:buNone/>
            </a:pPr>
            <a:r>
              <a:rPr lang="af-ZA" sz="1300" b="1" u="sng" dirty="0">
                <a:solidFill>
                  <a:srgbClr val="2DA2BF"/>
                </a:solidFill>
                <a:effectLst/>
                <a:latin typeface="Cambria" panose="02040503050406030204" pitchFamily="18" charset="0"/>
              </a:rPr>
              <a:t>Liturgie</a:t>
            </a:r>
            <a:endParaRPr lang="af-ZA" sz="1300" b="1" dirty="0">
              <a:solidFill>
                <a:srgbClr val="2DA2BF"/>
              </a:solidFill>
              <a:effectLst/>
              <a:latin typeface="Cambria" panose="02040503050406030204" pitchFamily="18" charset="0"/>
            </a:endParaRPr>
          </a:p>
          <a:p>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Daar</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is in die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liturgie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gebruik</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gemaak</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van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Woord</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en fees -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Preekstudies</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en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liturgiese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voorstelle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gebaseer</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op die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kerkjaar</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sowel</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as van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vorige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bydraes</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by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Preekriglyne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Bestel</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produkte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by </a:t>
            </a:r>
            <a:r>
              <a:rPr lang="en-ZA" sz="1100"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4"/>
              </a:rPr>
              <a:t>www.bmedia.co.za</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of sluit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aan</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by missio.org.za.</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ZA" sz="1100" b="1" dirty="0" err="1">
                <a:effectLst/>
                <a:latin typeface="Calibri" panose="020F0502020204030204" pitchFamily="34" charset="0"/>
                <a:ea typeface="Times New Roman" panose="02020603050405020304" pitchFamily="18" charset="0"/>
                <a:cs typeface="Times New Roman" panose="02020603050405020304" pitchFamily="18" charset="0"/>
              </a:rPr>
              <a:t>Aanvangslied</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a:effectLst/>
                <a:latin typeface="Calibri" panose="020F0502020204030204" pitchFamily="34" charset="0"/>
                <a:ea typeface="Times New Roman" panose="02020603050405020304" pitchFamily="18" charset="0"/>
                <a:cs typeface="Calibri" panose="020F0502020204030204" pitchFamily="34" charset="0"/>
              </a:rPr>
              <a:t>405	</a:t>
            </a:r>
            <a:r>
              <a:rPr lang="en-ZA" sz="1100" dirty="0" err="1">
                <a:effectLst/>
                <a:latin typeface="Calibri" panose="020F0502020204030204" pitchFamily="34" charset="0"/>
                <a:ea typeface="Times New Roman" panose="02020603050405020304" pitchFamily="18" charset="0"/>
                <a:cs typeface="Calibri" panose="020F0502020204030204" pitchFamily="34" charset="0"/>
              </a:rPr>
              <a:t>Roem</a:t>
            </a:r>
            <a:r>
              <a:rPr lang="en-ZA" sz="1100" dirty="0">
                <a:effectLst/>
                <a:latin typeface="Calibri" panose="020F0502020204030204" pitchFamily="34" charset="0"/>
                <a:ea typeface="Times New Roman" panose="02020603050405020304" pitchFamily="18" charset="0"/>
                <a:cs typeface="Calibri" panose="020F0502020204030204" pitchFamily="34" charset="0"/>
              </a:rPr>
              <a:t> al wat </a:t>
            </a:r>
            <a:r>
              <a:rPr lang="en-ZA" sz="1100" dirty="0" err="1">
                <a:effectLst/>
                <a:latin typeface="Calibri" panose="020F0502020204030204" pitchFamily="34" charset="0"/>
                <a:ea typeface="Times New Roman" panose="02020603050405020304" pitchFamily="18" charset="0"/>
                <a:cs typeface="Calibri" panose="020F0502020204030204" pitchFamily="34" charset="0"/>
              </a:rPr>
              <a:t>leef</a:t>
            </a:r>
            <a:r>
              <a:rPr lang="en-ZA" sz="1100" dirty="0">
                <a:effectLst/>
                <a:latin typeface="Calibri" panose="020F0502020204030204" pitchFamily="34" charset="0"/>
                <a:ea typeface="Times New Roman" panose="02020603050405020304" pitchFamily="18" charset="0"/>
                <a:cs typeface="Calibri" panose="020F0502020204030204" pitchFamily="34" charset="0"/>
              </a:rPr>
              <a:t> die Heer se </a:t>
            </a:r>
            <a:r>
              <a:rPr lang="en-ZA" sz="1100" dirty="0" err="1">
                <a:effectLst/>
                <a:latin typeface="Calibri" panose="020F0502020204030204" pitchFamily="34" charset="0"/>
                <a:ea typeface="Times New Roman" panose="02020603050405020304" pitchFamily="18" charset="0"/>
                <a:cs typeface="Calibri" panose="020F0502020204030204" pitchFamily="34" charset="0"/>
              </a:rPr>
              <a:t>dag</a:t>
            </a:r>
            <a:r>
              <a:rPr lang="en-ZA" sz="1100" dirty="0">
                <a:effectLst/>
                <a:latin typeface="Calibri" panose="020F0502020204030204" pitchFamily="34" charset="0"/>
                <a:ea typeface="Times New Roman" panose="02020603050405020304" pitchFamily="18" charset="0"/>
                <a:cs typeface="Calibri" panose="020F0502020204030204" pitchFamily="34" charset="0"/>
              </a:rPr>
              <a:t> vs 1,2,3,4</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spcBef>
                <a:spcPts val="600"/>
              </a:spcBef>
            </a:pPr>
            <a:r>
              <a:rPr lang="af-ZA" sz="1100" b="1" dirty="0" err="1">
                <a:effectLst/>
                <a:latin typeface="Calibri" panose="020F0502020204030204" pitchFamily="34" charset="0"/>
                <a:ea typeface="Times New Roman" panose="02020603050405020304" pitchFamily="18" charset="0"/>
                <a:cs typeface="Times New Roman" panose="02020603050405020304" pitchFamily="18" charset="0"/>
              </a:rPr>
              <a:t>Aanvangswoord</a:t>
            </a:r>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000" b="1" dirty="0">
              <a:effectLst/>
              <a:latin typeface="Times New Roman" panose="02020603050405020304" pitchFamily="18" charset="0"/>
              <a:ea typeface="Times New Roman" panose="02020603050405020304" pitchFamily="18" charset="0"/>
            </a:endParaRPr>
          </a:p>
          <a:p>
            <a:pPr>
              <a:lnSpc>
                <a:spcPct val="115000"/>
              </a:lnSpc>
              <a:spcAft>
                <a:spcPts val="600"/>
              </a:spcAft>
            </a:pP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Lied</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a:effectLst/>
                <a:latin typeface="Calibri" panose="020F0502020204030204" pitchFamily="34" charset="0"/>
                <a:ea typeface="Times New Roman" panose="02020603050405020304" pitchFamily="18" charset="0"/>
                <a:cs typeface="Calibri" panose="020F0502020204030204" pitchFamily="34" charset="0"/>
              </a:rPr>
              <a:t>411	</a:t>
            </a:r>
            <a:r>
              <a:rPr lang="en-ZA" sz="1100" dirty="0" err="1">
                <a:effectLst/>
                <a:latin typeface="Calibri" panose="020F0502020204030204" pitchFamily="34" charset="0"/>
                <a:ea typeface="Times New Roman" panose="02020603050405020304" pitchFamily="18" charset="0"/>
                <a:cs typeface="Calibri" panose="020F0502020204030204" pitchFamily="34" charset="0"/>
              </a:rPr>
              <a:t>Kom</a:t>
            </a:r>
            <a:r>
              <a:rPr lang="en-ZA" sz="1100" dirty="0">
                <a:effectLst/>
                <a:latin typeface="Calibri" panose="020F0502020204030204" pitchFamily="34" charset="0"/>
                <a:ea typeface="Times New Roman" panose="02020603050405020304" pitchFamily="18" charset="0"/>
                <a:cs typeface="Calibri" panose="020F0502020204030204" pitchFamily="34" charset="0"/>
              </a:rPr>
              <a:t> </a:t>
            </a:r>
            <a:r>
              <a:rPr lang="en-ZA" sz="1100" dirty="0" err="1">
                <a:effectLst/>
                <a:latin typeface="Calibri" panose="020F0502020204030204" pitchFamily="34" charset="0"/>
                <a:ea typeface="Times New Roman" panose="02020603050405020304" pitchFamily="18" charset="0"/>
                <a:cs typeface="Calibri" panose="020F0502020204030204" pitchFamily="34" charset="0"/>
              </a:rPr>
              <a:t>almal</a:t>
            </a:r>
            <a:r>
              <a:rPr lang="en-ZA" sz="1100" dirty="0">
                <a:effectLst/>
                <a:latin typeface="Calibri" panose="020F0502020204030204" pitchFamily="34" charset="0"/>
                <a:ea typeface="Times New Roman" panose="02020603050405020304" pitchFamily="18" charset="0"/>
                <a:cs typeface="Calibri" panose="020F0502020204030204" pitchFamily="34" charset="0"/>
              </a:rPr>
              <a:t> </a:t>
            </a:r>
            <a:r>
              <a:rPr lang="en-ZA" sz="1100" dirty="0" err="1">
                <a:effectLst/>
                <a:latin typeface="Calibri" panose="020F0502020204030204" pitchFamily="34" charset="0"/>
                <a:ea typeface="Times New Roman" panose="02020603050405020304" pitchFamily="18" charset="0"/>
                <a:cs typeface="Calibri" panose="020F0502020204030204" pitchFamily="34" charset="0"/>
              </a:rPr>
              <a:t>laat</a:t>
            </a:r>
            <a:r>
              <a:rPr lang="en-ZA" sz="1100" dirty="0">
                <a:effectLst/>
                <a:latin typeface="Calibri" panose="020F0502020204030204" pitchFamily="34" charset="0"/>
                <a:ea typeface="Times New Roman" panose="02020603050405020304" pitchFamily="18" charset="0"/>
                <a:cs typeface="Calibri" panose="020F0502020204030204" pitchFamily="34" charset="0"/>
              </a:rPr>
              <a:t> </a:t>
            </a:r>
            <a:r>
              <a:rPr lang="en-ZA" sz="1100" dirty="0" err="1">
                <a:effectLst/>
                <a:latin typeface="Calibri" panose="020F0502020204030204" pitchFamily="34" charset="0"/>
                <a:ea typeface="Times New Roman" panose="02020603050405020304" pitchFamily="18" charset="0"/>
                <a:cs typeface="Calibri" panose="020F0502020204030204" pitchFamily="34" charset="0"/>
              </a:rPr>
              <a:t>jul</a:t>
            </a:r>
            <a:r>
              <a:rPr lang="en-ZA" sz="1100" dirty="0">
                <a:effectLst/>
                <a:latin typeface="Calibri" panose="020F0502020204030204" pitchFamily="34" charset="0"/>
                <a:ea typeface="Times New Roman" panose="02020603050405020304" pitchFamily="18" charset="0"/>
                <a:cs typeface="Calibri" panose="020F0502020204030204" pitchFamily="34" charset="0"/>
              </a:rPr>
              <a:t> stem </a:t>
            </a:r>
            <a:r>
              <a:rPr lang="en-ZA" sz="1100" dirty="0" err="1">
                <a:effectLst/>
                <a:latin typeface="Calibri" panose="020F0502020204030204" pitchFamily="34" charset="0"/>
                <a:ea typeface="Times New Roman" panose="02020603050405020304" pitchFamily="18" charset="0"/>
                <a:cs typeface="Calibri" panose="020F0502020204030204" pitchFamily="34" charset="0"/>
              </a:rPr>
              <a:t>verrys</a:t>
            </a:r>
            <a:r>
              <a:rPr lang="en-ZA" sz="1100" dirty="0">
                <a:effectLst/>
                <a:latin typeface="Calibri" panose="020F0502020204030204" pitchFamily="34" charset="0"/>
                <a:ea typeface="Times New Roman" panose="02020603050405020304" pitchFamily="18" charset="0"/>
                <a:cs typeface="Calibri" panose="020F0502020204030204" pitchFamily="34" charset="0"/>
              </a:rPr>
              <a:t> vs 1,2,3</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Die </a:t>
            </a:r>
            <a:r>
              <a:rPr lang="en-ZA" sz="1100" b="1" dirty="0" err="1">
                <a:effectLst/>
                <a:latin typeface="Calibri" panose="020F0502020204030204" pitchFamily="34" charset="0"/>
                <a:ea typeface="Times New Roman" panose="02020603050405020304" pitchFamily="18" charset="0"/>
                <a:cs typeface="Times New Roman" panose="02020603050405020304" pitchFamily="18" charset="0"/>
              </a:rPr>
              <a:t>opstanding</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af-ZA" sz="1100" b="1" dirty="0">
                <a:effectLst/>
                <a:latin typeface="Calibri" panose="020F0502020204030204" pitchFamily="34" charset="0"/>
                <a:ea typeface="Times New Roman" panose="02020603050405020304" pitchFamily="18" charset="0"/>
                <a:cs typeface="Calibri" panose="020F0502020204030204" pitchFamily="34" charset="0"/>
              </a:rPr>
              <a:t>Lees Matteus 28:1-10 </a:t>
            </a:r>
            <a:r>
              <a:rPr lang="af-ZA" sz="1100" dirty="0">
                <a:effectLst/>
                <a:latin typeface="Calibri" panose="020F0502020204030204" pitchFamily="34" charset="0"/>
                <a:ea typeface="Times New Roman" panose="02020603050405020304" pitchFamily="18" charset="0"/>
                <a:cs typeface="Calibri" panose="020F0502020204030204" pitchFamily="34" charset="0"/>
              </a:rPr>
              <a:t>(of gebruik ‘n lidmaat vir die voorlesing)</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ZA" sz="1100" b="1" dirty="0" err="1">
                <a:effectLst/>
                <a:latin typeface="Calibri" panose="020F0502020204030204" pitchFamily="34" charset="0"/>
                <a:ea typeface="Times New Roman" panose="02020603050405020304" pitchFamily="18" charset="0"/>
                <a:cs typeface="Times New Roman" panose="02020603050405020304" pitchFamily="18" charset="0"/>
              </a:rPr>
              <a:t>Liedere</a:t>
            </a: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a:effectLst/>
                <a:latin typeface="Calibri" panose="020F0502020204030204" pitchFamily="34" charset="0"/>
                <a:ea typeface="Times New Roman" panose="02020603050405020304" pitchFamily="18" charset="0"/>
                <a:cs typeface="Calibri" panose="020F0502020204030204" pitchFamily="34" charset="0"/>
              </a:rPr>
              <a:t>418	</a:t>
            </a:r>
            <a:r>
              <a:rPr lang="en-ZA" sz="1100" dirty="0" err="1">
                <a:effectLst/>
                <a:latin typeface="Calibri" panose="020F0502020204030204" pitchFamily="34" charset="0"/>
                <a:ea typeface="Times New Roman" panose="02020603050405020304" pitchFamily="18" charset="0"/>
                <a:cs typeface="Calibri" panose="020F0502020204030204" pitchFamily="34" charset="0"/>
              </a:rPr>
              <a:t>Blye</a:t>
            </a:r>
            <a:r>
              <a:rPr lang="en-ZA" sz="1100" dirty="0">
                <a:effectLst/>
                <a:latin typeface="Calibri" panose="020F0502020204030204" pitchFamily="34" charset="0"/>
                <a:ea typeface="Times New Roman" panose="02020603050405020304" pitchFamily="18" charset="0"/>
                <a:cs typeface="Calibri" panose="020F0502020204030204" pitchFamily="34" charset="0"/>
              </a:rPr>
              <a:t> </a:t>
            </a:r>
            <a:r>
              <a:rPr lang="en-ZA" sz="1100" dirty="0" err="1">
                <a:effectLst/>
                <a:latin typeface="Calibri" panose="020F0502020204030204" pitchFamily="34" charset="0"/>
                <a:ea typeface="Times New Roman" panose="02020603050405020304" pitchFamily="18" charset="0"/>
                <a:cs typeface="Calibri" panose="020F0502020204030204" pitchFamily="34" charset="0"/>
              </a:rPr>
              <a:t>môre</a:t>
            </a:r>
            <a:r>
              <a:rPr lang="en-ZA" sz="1100" dirty="0">
                <a:effectLst/>
                <a:latin typeface="Calibri" panose="020F0502020204030204" pitchFamily="34" charset="0"/>
                <a:ea typeface="Times New Roman" panose="02020603050405020304" pitchFamily="18" charset="0"/>
                <a:cs typeface="Calibri" panose="020F0502020204030204" pitchFamily="34" charset="0"/>
              </a:rPr>
              <a:t>, </a:t>
            </a:r>
            <a:r>
              <a:rPr lang="en-ZA" sz="1100" dirty="0" err="1">
                <a:effectLst/>
                <a:latin typeface="Calibri" panose="020F0502020204030204" pitchFamily="34" charset="0"/>
                <a:ea typeface="Times New Roman" panose="02020603050405020304" pitchFamily="18" charset="0"/>
                <a:cs typeface="Calibri" panose="020F0502020204030204" pitchFamily="34" charset="0"/>
              </a:rPr>
              <a:t>blyste</a:t>
            </a:r>
            <a:r>
              <a:rPr lang="en-ZA" sz="1100" dirty="0">
                <a:effectLst/>
                <a:latin typeface="Calibri" panose="020F0502020204030204" pitchFamily="34" charset="0"/>
                <a:ea typeface="Times New Roman" panose="02020603050405020304" pitchFamily="18" charset="0"/>
                <a:cs typeface="Calibri" panose="020F0502020204030204" pitchFamily="34" charset="0"/>
              </a:rPr>
              <a:t> van die </a:t>
            </a:r>
            <a:r>
              <a:rPr lang="en-ZA" sz="1100" dirty="0" err="1">
                <a:effectLst/>
                <a:latin typeface="Calibri" panose="020F0502020204030204" pitchFamily="34" charset="0"/>
                <a:ea typeface="Times New Roman" panose="02020603050405020304" pitchFamily="18" charset="0"/>
                <a:cs typeface="Calibri" panose="020F0502020204030204" pitchFamily="34" charset="0"/>
              </a:rPr>
              <a:t>dae</a:t>
            </a:r>
            <a:r>
              <a:rPr lang="en-ZA" sz="1100" dirty="0">
                <a:effectLst/>
                <a:latin typeface="Calibri" panose="020F0502020204030204" pitchFamily="34" charset="0"/>
                <a:ea typeface="Times New Roman" panose="02020603050405020304" pitchFamily="18" charset="0"/>
                <a:cs typeface="Calibri" panose="020F0502020204030204" pitchFamily="34" charset="0"/>
              </a:rPr>
              <a:t> vs 1</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457200" indent="457200">
              <a:lnSpc>
                <a:spcPct val="115000"/>
              </a:lnSpc>
              <a:spcAft>
                <a:spcPts val="600"/>
              </a:spcAft>
            </a:pPr>
            <a:r>
              <a:rPr lang="en-ZA" sz="1100" dirty="0">
                <a:effectLst/>
                <a:latin typeface="Calibri" panose="020F0502020204030204" pitchFamily="34" charset="0"/>
                <a:ea typeface="Times New Roman" panose="02020603050405020304" pitchFamily="18" charset="0"/>
                <a:cs typeface="Calibri" panose="020F0502020204030204" pitchFamily="34" charset="0"/>
              </a:rPr>
              <a:t>409	Hoor </a:t>
            </a:r>
            <a:r>
              <a:rPr lang="en-ZA" sz="1100" dirty="0" err="1">
                <a:effectLst/>
                <a:latin typeface="Calibri" panose="020F0502020204030204" pitchFamily="34" charset="0"/>
                <a:ea typeface="Times New Roman" panose="02020603050405020304" pitchFamily="18" charset="0"/>
                <a:cs typeface="Calibri" panose="020F0502020204030204" pitchFamily="34" charset="0"/>
              </a:rPr>
              <a:t>jy</a:t>
            </a:r>
            <a:r>
              <a:rPr lang="en-ZA" sz="1100" dirty="0">
                <a:effectLst/>
                <a:latin typeface="Calibri" panose="020F0502020204030204" pitchFamily="34" charset="0"/>
                <a:ea typeface="Times New Roman" panose="02020603050405020304" pitchFamily="18" charset="0"/>
                <a:cs typeface="Calibri" panose="020F0502020204030204" pitchFamily="34" charset="0"/>
              </a:rPr>
              <a:t> die </a:t>
            </a:r>
            <a:r>
              <a:rPr lang="en-ZA" sz="1100" dirty="0" err="1">
                <a:effectLst/>
                <a:latin typeface="Calibri" panose="020F0502020204030204" pitchFamily="34" charset="0"/>
                <a:ea typeface="Times New Roman" panose="02020603050405020304" pitchFamily="18" charset="0"/>
                <a:cs typeface="Calibri" panose="020F0502020204030204" pitchFamily="34" charset="0"/>
              </a:rPr>
              <a:t>Paasfeesklokke</a:t>
            </a:r>
            <a:r>
              <a:rPr lang="en-ZA" sz="1100" dirty="0">
                <a:effectLst/>
                <a:latin typeface="Calibri" panose="020F0502020204030204" pitchFamily="34" charset="0"/>
                <a:ea typeface="Times New Roman" panose="02020603050405020304" pitchFamily="18" charset="0"/>
                <a:cs typeface="Calibri" panose="020F0502020204030204" pitchFamily="34" charset="0"/>
              </a:rPr>
              <a:t> vs 1,2,3</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Riglyn om te lewe...</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Kolossense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3:1-4</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100" b="1" dirty="0" err="1">
                <a:effectLst/>
                <a:latin typeface="Calibri" panose="020F0502020204030204" pitchFamily="34" charset="0"/>
                <a:ea typeface="Times New Roman" panose="02020603050405020304" pitchFamily="18" charset="0"/>
                <a:cs typeface="Times New Roman" panose="02020603050405020304" pitchFamily="18" charset="0"/>
              </a:rPr>
              <a:t>Apostoliese</a:t>
            </a: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b="1" dirty="0" err="1">
                <a:effectLst/>
                <a:latin typeface="Calibri" panose="020F0502020204030204" pitchFamily="34" charset="0"/>
                <a:ea typeface="Times New Roman" panose="02020603050405020304" pitchFamily="18" charset="0"/>
                <a:cs typeface="Times New Roman" panose="02020603050405020304" pitchFamily="18" charset="0"/>
              </a:rPr>
              <a:t>Geloofsbelydenis</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ZA" sz="1100" b="1" dirty="0">
                <a:effectLst/>
                <a:latin typeface="Calibri" panose="020F0502020204030204" pitchFamily="34" charset="0"/>
                <a:ea typeface="Times New Roman" panose="02020603050405020304" pitchFamily="18" charset="0"/>
                <a:cs typeface="Arial" panose="020B060402020202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ZA" sz="1100" b="1" dirty="0" err="1">
                <a:effectLst/>
                <a:latin typeface="Calibri" panose="020F0502020204030204" pitchFamily="34" charset="0"/>
                <a:ea typeface="Times New Roman" panose="02020603050405020304" pitchFamily="18" charset="0"/>
                <a:cs typeface="Arial" panose="020B0604020202020204" pitchFamily="34" charset="0"/>
              </a:rPr>
              <a:t>Doopherinnering</a:t>
            </a:r>
            <a:r>
              <a:rPr lang="en-ZA" sz="1100" b="1" dirty="0">
                <a:effectLst/>
                <a:latin typeface="Calibri" panose="020F0502020204030204" pitchFamily="34" charset="0"/>
                <a:ea typeface="Times New Roman" panose="02020603050405020304" pitchFamily="18" charset="0"/>
                <a:cs typeface="Arial" panose="020B0604020202020204" pitchFamily="34" charset="0"/>
              </a:rPr>
              <a:t> </a:t>
            </a:r>
            <a:r>
              <a:rPr lang="en-ZA" sz="1100" b="1" dirty="0" err="1">
                <a:effectLst/>
                <a:latin typeface="Calibri" panose="020F0502020204030204" pitchFamily="34" charset="0"/>
                <a:ea typeface="Times New Roman" panose="02020603050405020304" pitchFamily="18" charset="0"/>
                <a:cs typeface="Arial" panose="020B0604020202020204" pitchFamily="34" charset="0"/>
              </a:rPr>
              <a:t>addisoneel</a:t>
            </a:r>
            <a:r>
              <a:rPr lang="en-ZA" sz="1100" b="1" dirty="0">
                <a:effectLst/>
                <a:latin typeface="Calibri" panose="020F0502020204030204" pitchFamily="34" charset="0"/>
                <a:ea typeface="Times New Roman" panose="02020603050405020304" pitchFamily="18" charset="0"/>
                <a:cs typeface="Arial" panose="020B0604020202020204" pitchFamily="34" charset="0"/>
              </a:rPr>
              <a:t>/ </a:t>
            </a:r>
            <a:r>
              <a:rPr lang="en-ZA" sz="1100" b="1" dirty="0" err="1">
                <a:effectLst/>
                <a:latin typeface="Calibri" panose="020F0502020204030204" pitchFamily="34" charset="0"/>
                <a:ea typeface="Times New Roman" panose="02020603050405020304" pitchFamily="18" charset="0"/>
                <a:cs typeface="Arial" panose="020B0604020202020204" pitchFamily="34" charset="0"/>
              </a:rPr>
              <a:t>alternatief</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ZA" sz="1100" b="1" dirty="0" err="1">
                <a:effectLst/>
                <a:latin typeface="Calibri" panose="020F0502020204030204" pitchFamily="34" charset="0"/>
                <a:ea typeface="Times New Roman" panose="02020603050405020304" pitchFamily="18" charset="0"/>
                <a:cs typeface="Times New Roman" panose="02020603050405020304" pitchFamily="18" charset="0"/>
              </a:rPr>
              <a:t>Doopherinnering</a:t>
            </a:r>
            <a:br>
              <a:rPr lang="en-ZA" sz="1100" dirty="0">
                <a:effectLst/>
                <a:latin typeface="Calibri" panose="020F0502020204030204" pitchFamily="34" charset="0"/>
                <a:ea typeface="Times New Roman" panose="02020603050405020304" pitchFamily="18" charset="0"/>
                <a:cs typeface="Times New Roman" panose="02020603050405020304" pitchFamily="18" charset="0"/>
              </a:rPr>
            </a:b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Sang</a:t>
            </a:r>
            <a:br>
              <a:rPr lang="en-ZA" sz="1100" dirty="0">
                <a:effectLst/>
                <a:latin typeface="Calibri" panose="020F0502020204030204" pitchFamily="34" charset="0"/>
                <a:ea typeface="Times New Roman" panose="02020603050405020304" pitchFamily="18" charset="0"/>
                <a:cs typeface="Times New Roman" panose="02020603050405020304" pitchFamily="18" charset="0"/>
              </a:rPr>
            </a:b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Lied 290:2</a:t>
            </a:r>
            <a:r>
              <a:rPr lang="en-ZA" sz="11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i="1" dirty="0" err="1">
                <a:effectLst/>
                <a:latin typeface="Calibri" panose="020F0502020204030204" pitchFamily="34" charset="0"/>
                <a:ea typeface="Times New Roman" panose="02020603050405020304" pitchFamily="18" charset="0"/>
                <a:cs typeface="Times New Roman" panose="02020603050405020304" pitchFamily="18" charset="0"/>
              </a:rPr>
              <a:t>Dit</a:t>
            </a:r>
            <a:r>
              <a:rPr lang="en-ZA" sz="1100" i="1" dirty="0">
                <a:effectLst/>
                <a:latin typeface="Calibri" panose="020F0502020204030204" pitchFamily="34" charset="0"/>
                <a:ea typeface="Times New Roman" panose="02020603050405020304" pitchFamily="18" charset="0"/>
                <a:cs typeface="Times New Roman" panose="02020603050405020304" pitchFamily="18" charset="0"/>
              </a:rPr>
              <a:t> is my </a:t>
            </a:r>
            <a:r>
              <a:rPr lang="en-ZA" sz="1100" i="1" dirty="0" err="1">
                <a:effectLst/>
                <a:latin typeface="Calibri" panose="020F0502020204030204" pitchFamily="34" charset="0"/>
                <a:ea typeface="Times New Roman" panose="02020603050405020304" pitchFamily="18" charset="0"/>
                <a:cs typeface="Times New Roman" panose="02020603050405020304" pitchFamily="18" charset="0"/>
              </a:rPr>
              <a:t>troos</a:t>
            </a:r>
            <a:r>
              <a:rPr lang="en-ZA" sz="11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i="1" dirty="0" err="1">
                <a:effectLst/>
                <a:latin typeface="Calibri" panose="020F0502020204030204" pitchFamily="34" charset="0"/>
                <a:ea typeface="Times New Roman" panose="02020603050405020304" pitchFamily="18" charset="0"/>
                <a:cs typeface="Times New Roman" panose="02020603050405020304" pitchFamily="18" charset="0"/>
              </a:rPr>
              <a:t>dat</a:t>
            </a:r>
            <a:r>
              <a:rPr lang="en-ZA" sz="1100" i="1" dirty="0">
                <a:effectLst/>
                <a:latin typeface="Calibri" panose="020F0502020204030204" pitchFamily="34" charset="0"/>
                <a:ea typeface="Times New Roman" panose="02020603050405020304" pitchFamily="18" charset="0"/>
                <a:cs typeface="Times New Roman" panose="02020603050405020304" pitchFamily="18" charset="0"/>
              </a:rPr>
              <a:t> ek </a:t>
            </a:r>
            <a:r>
              <a:rPr lang="en-ZA" sz="1100" i="1" dirty="0" err="1">
                <a:effectLst/>
                <a:latin typeface="Calibri" panose="020F0502020204030204" pitchFamily="34" charset="0"/>
                <a:ea typeface="Times New Roman" panose="02020603050405020304" pitchFamily="18" charset="0"/>
                <a:cs typeface="Times New Roman" panose="02020603050405020304" pitchFamily="18" charset="0"/>
              </a:rPr>
              <a:t>gedoop</a:t>
            </a:r>
            <a:r>
              <a:rPr lang="en-ZA" sz="1100" i="1" dirty="0">
                <a:effectLst/>
                <a:latin typeface="Calibri" panose="020F0502020204030204" pitchFamily="34" charset="0"/>
                <a:ea typeface="Times New Roman" panose="02020603050405020304" pitchFamily="18" charset="0"/>
                <a:cs typeface="Times New Roman" panose="02020603050405020304" pitchFamily="18" charset="0"/>
              </a:rPr>
              <a:t> is”</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ZA" sz="1100" b="1" dirty="0">
                <a:effectLst/>
                <a:latin typeface="Calibri" panose="020F0502020204030204" pitchFamily="34" charset="0"/>
                <a:ea typeface="Times New Roman" panose="02020603050405020304" pitchFamily="18" charset="0"/>
                <a:cs typeface="Arial" panose="020B060402020202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ZA" sz="1100" b="1" dirty="0">
                <a:effectLst/>
                <a:latin typeface="Calibri" panose="020F0502020204030204" pitchFamily="34" charset="0"/>
                <a:ea typeface="Times New Roman" panose="02020603050405020304" pitchFamily="18" charset="0"/>
                <a:cs typeface="Arial" panose="020B060402020202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af-ZA" sz="1100" b="1" dirty="0">
                <a:effectLst/>
                <a:latin typeface="Calibri" panose="020F0502020204030204" pitchFamily="34" charset="0"/>
                <a:ea typeface="Times New Roman" panose="02020603050405020304" pitchFamily="18" charset="0"/>
                <a:cs typeface="Arial" panose="020B0604020202020204" pitchFamily="34" charset="0"/>
              </a:rPr>
              <a:t>Loflied		</a:t>
            </a:r>
            <a:r>
              <a:rPr lang="en-ZA" sz="1100" dirty="0">
                <a:effectLst/>
                <a:latin typeface="Calibri" panose="020F0502020204030204" pitchFamily="34" charset="0"/>
                <a:ea typeface="Times New Roman" panose="02020603050405020304" pitchFamily="18" charset="0"/>
                <a:cs typeface="Calibri" panose="020F0502020204030204" pitchFamily="34" charset="0"/>
              </a:rPr>
              <a:t>421	Die Here Jesus </a:t>
            </a:r>
            <a:r>
              <a:rPr lang="en-ZA" sz="1100" dirty="0" err="1">
                <a:effectLst/>
                <a:latin typeface="Calibri" panose="020F0502020204030204" pitchFamily="34" charset="0"/>
                <a:ea typeface="Times New Roman" panose="02020603050405020304" pitchFamily="18" charset="0"/>
                <a:cs typeface="Calibri" panose="020F0502020204030204" pitchFamily="34" charset="0"/>
              </a:rPr>
              <a:t>lewe</a:t>
            </a:r>
            <a:r>
              <a:rPr lang="en-ZA" sz="1100" dirty="0">
                <a:effectLst/>
                <a:latin typeface="Calibri" panose="020F0502020204030204" pitchFamily="34" charset="0"/>
                <a:ea typeface="Times New Roman" panose="02020603050405020304" pitchFamily="18" charset="0"/>
                <a:cs typeface="Calibri" panose="020F0502020204030204" pitchFamily="34" charset="0"/>
              </a:rPr>
              <a:t> vs 1,2,3</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tabLst>
                <a:tab pos="770255" algn="l"/>
              </a:tabLst>
            </a:pPr>
            <a:r>
              <a:rPr lang="en-ZA" sz="1100" b="1" dirty="0" err="1">
                <a:effectLst/>
                <a:latin typeface="Calibri" panose="020F0502020204030204" pitchFamily="34" charset="0"/>
                <a:ea typeface="Times New Roman" panose="02020603050405020304" pitchFamily="18" charset="0"/>
                <a:cs typeface="Times New Roman" panose="02020603050405020304" pitchFamily="18" charset="0"/>
              </a:rPr>
              <a:t>Epiklese</a:t>
            </a: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100" b="1" dirty="0" err="1">
                <a:effectLst/>
                <a:latin typeface="Calibri" panose="020F0502020204030204" pitchFamily="34" charset="0"/>
                <a:ea typeface="Times New Roman" panose="02020603050405020304" pitchFamily="18" charset="0"/>
                <a:cs typeface="Times New Roman" panose="02020603050405020304" pitchFamily="18" charset="0"/>
              </a:rPr>
              <a:t>Skriflesing</a:t>
            </a: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b="1" dirty="0" err="1">
                <a:effectLst/>
                <a:latin typeface="Calibri" panose="020F0502020204030204" pitchFamily="34" charset="0"/>
                <a:ea typeface="Times New Roman" panose="02020603050405020304" pitchFamily="18" charset="0"/>
                <a:cs typeface="Times New Roman" panose="02020603050405020304" pitchFamily="18" charset="0"/>
              </a:rPr>
              <a:t>Jeremia</a:t>
            </a: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 31</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100" b="1" dirty="0" err="1">
                <a:effectLst/>
                <a:latin typeface="Calibri" panose="020F0502020204030204" pitchFamily="34" charset="0"/>
                <a:ea typeface="Times New Roman" panose="02020603050405020304" pitchFamily="18" charset="0"/>
                <a:cs typeface="Times New Roman" panose="02020603050405020304" pitchFamily="18" charset="0"/>
              </a:rPr>
              <a:t>Familie-oomblik</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100" b="1" dirty="0" err="1">
                <a:effectLst/>
                <a:latin typeface="Calibri" panose="020F0502020204030204" pitchFamily="34" charset="0"/>
                <a:ea typeface="Times New Roman" panose="02020603050405020304" pitchFamily="18" charset="0"/>
                <a:cs typeface="Times New Roman" panose="02020603050405020304" pitchFamily="18" charset="0"/>
              </a:rPr>
              <a:t>Prediking</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100" b="1" dirty="0" err="1">
                <a:effectLst/>
                <a:latin typeface="Calibri" panose="020F0502020204030204" pitchFamily="34" charset="0"/>
                <a:ea typeface="Times New Roman" panose="02020603050405020304" pitchFamily="18" charset="0"/>
                <a:cs typeface="Times New Roman" panose="02020603050405020304" pitchFamily="18" charset="0"/>
              </a:rPr>
              <a:t>Gebed</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100" b="1" dirty="0" err="1">
                <a:effectLst/>
                <a:latin typeface="Calibri" panose="020F0502020204030204" pitchFamily="34" charset="0"/>
                <a:ea typeface="Times New Roman" panose="02020603050405020304" pitchFamily="18" charset="0"/>
                <a:cs typeface="Times New Roman" panose="02020603050405020304" pitchFamily="18" charset="0"/>
              </a:rPr>
              <a:t>Offergawes</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ZA" sz="1100" b="1" dirty="0" err="1">
                <a:effectLst/>
                <a:latin typeface="Calibri" panose="020F0502020204030204" pitchFamily="34" charset="0"/>
                <a:ea typeface="Times New Roman" panose="02020603050405020304" pitchFamily="18" charset="0"/>
                <a:cs typeface="Times New Roman" panose="02020603050405020304" pitchFamily="18" charset="0"/>
              </a:rPr>
              <a:t>Wegsending</a:t>
            </a: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a:effectLst/>
                <a:latin typeface="Calibri" panose="020F0502020204030204" pitchFamily="34" charset="0"/>
                <a:ea typeface="Times New Roman" panose="02020603050405020304" pitchFamily="18" charset="0"/>
                <a:cs typeface="Calibri" panose="020F0502020204030204" pitchFamily="34" charset="0"/>
              </a:rPr>
              <a:t>417	Jesus </a:t>
            </a:r>
            <a:r>
              <a:rPr lang="en-ZA" sz="1100" dirty="0" err="1">
                <a:effectLst/>
                <a:latin typeface="Calibri" panose="020F0502020204030204" pitchFamily="34" charset="0"/>
                <a:ea typeface="Times New Roman" panose="02020603050405020304" pitchFamily="18" charset="0"/>
                <a:cs typeface="Calibri" panose="020F0502020204030204" pitchFamily="34" charset="0"/>
              </a:rPr>
              <a:t>ons</a:t>
            </a:r>
            <a:r>
              <a:rPr lang="en-ZA" sz="1100" dirty="0">
                <a:effectLst/>
                <a:latin typeface="Calibri" panose="020F0502020204030204" pitchFamily="34" charset="0"/>
                <a:ea typeface="Times New Roman" panose="02020603050405020304" pitchFamily="18" charset="0"/>
                <a:cs typeface="Calibri" panose="020F0502020204030204" pitchFamily="34" charset="0"/>
              </a:rPr>
              <a:t> </a:t>
            </a:r>
            <a:r>
              <a:rPr lang="en-ZA" sz="1100" dirty="0" err="1">
                <a:effectLst/>
                <a:latin typeface="Calibri" panose="020F0502020204030204" pitchFamily="34" charset="0"/>
                <a:ea typeface="Times New Roman" panose="02020603050405020304" pitchFamily="18" charset="0"/>
                <a:cs typeface="Calibri" panose="020F0502020204030204" pitchFamily="34" charset="0"/>
              </a:rPr>
              <a:t>eer</a:t>
            </a:r>
            <a:r>
              <a:rPr lang="en-ZA" sz="1100" dirty="0">
                <a:effectLst/>
                <a:latin typeface="Calibri" panose="020F0502020204030204" pitchFamily="34" charset="0"/>
                <a:ea typeface="Times New Roman" panose="02020603050405020304" pitchFamily="18" charset="0"/>
                <a:cs typeface="Calibri" panose="020F0502020204030204" pitchFamily="34" charset="0"/>
              </a:rPr>
              <a:t> U (</a:t>
            </a:r>
            <a:r>
              <a:rPr lang="en-ZA" sz="1100" dirty="0" err="1">
                <a:effectLst/>
                <a:latin typeface="Calibri" panose="020F0502020204030204" pitchFamily="34" charset="0"/>
                <a:ea typeface="Times New Roman" panose="02020603050405020304" pitchFamily="18" charset="0"/>
                <a:cs typeface="Calibri" panose="020F0502020204030204" pitchFamily="34" charset="0"/>
              </a:rPr>
              <a:t>opgestane</a:t>
            </a:r>
            <a:r>
              <a:rPr lang="en-ZA" sz="1100" dirty="0">
                <a:effectLst/>
                <a:latin typeface="Calibri" panose="020F0502020204030204" pitchFamily="34" charset="0"/>
                <a:ea typeface="Times New Roman" panose="02020603050405020304" pitchFamily="18" charset="0"/>
                <a:cs typeface="Calibri" panose="020F0502020204030204" pitchFamily="34" charset="0"/>
              </a:rPr>
              <a:t> Heer) vs 1,2</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100" b="1" dirty="0" err="1">
                <a:effectLst/>
                <a:latin typeface="Calibri" panose="020F0502020204030204" pitchFamily="34" charset="0"/>
                <a:ea typeface="Times New Roman" panose="02020603050405020304" pitchFamily="18" charset="0"/>
                <a:cs typeface="Times New Roman" panose="02020603050405020304" pitchFamily="18" charset="0"/>
              </a:rPr>
              <a:t>Seën</a:t>
            </a: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Antwoord</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Lied 312/313/314/315/ of</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ZA" sz="1100" b="1" dirty="0">
                <a:effectLst/>
                <a:latin typeface="Calibri" panose="020F0502020204030204" pitchFamily="34" charset="0"/>
                <a:ea typeface="Times New Roman" panose="02020603050405020304" pitchFamily="18" charset="0"/>
                <a:cs typeface="Tahoma" panose="020B0604030504040204" pitchFamily="34" charset="0"/>
              </a:rPr>
              <a:t>F361. </a:t>
            </a:r>
            <a:r>
              <a:rPr lang="en-ZA" sz="1100" b="1" u="sng" dirty="0">
                <a:effectLst/>
                <a:latin typeface="Calibri" panose="020F0502020204030204" pitchFamily="34" charset="0"/>
                <a:ea typeface="Times New Roman" panose="02020603050405020304" pitchFamily="18" charset="0"/>
                <a:cs typeface="Times New Roman" panose="02020603050405020304" pitchFamily="18" charset="0"/>
              </a:rPr>
              <a:t>Laat </a:t>
            </a:r>
            <a:r>
              <a:rPr lang="en-ZA" sz="1100" b="1" u="sng" dirty="0" err="1">
                <a:effectLst/>
                <a:latin typeface="Calibri" panose="020F0502020204030204" pitchFamily="34" charset="0"/>
                <a:ea typeface="Times New Roman" panose="02020603050405020304" pitchFamily="18" charset="0"/>
                <a:cs typeface="Times New Roman" panose="02020603050405020304" pitchFamily="18" charset="0"/>
              </a:rPr>
              <a:t>Dit</a:t>
            </a:r>
            <a:r>
              <a:rPr lang="en-ZA" sz="1100" b="1" u="sng" dirty="0">
                <a:effectLst/>
                <a:latin typeface="Calibri" panose="020F0502020204030204" pitchFamily="34" charset="0"/>
                <a:ea typeface="Times New Roman" panose="02020603050405020304" pitchFamily="18" charset="0"/>
                <a:cs typeface="Times New Roman" panose="02020603050405020304" pitchFamily="18" charset="0"/>
              </a:rPr>
              <a:t> So Wees (Amen)</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717675" indent="-1260475">
              <a:lnSpc>
                <a:spcPct val="115000"/>
              </a:lnSpc>
              <a:spcAft>
                <a:spcPts val="600"/>
              </a:spcAft>
            </a:pPr>
            <a:r>
              <a:rPr lang="en-ZA" sz="1100" b="1" dirty="0">
                <a:effectLst/>
                <a:latin typeface="Calibri" panose="020F0502020204030204" pitchFamily="34" charset="0"/>
                <a:ea typeface="Times New Roman" panose="02020603050405020304" pitchFamily="18" charset="0"/>
                <a:cs typeface="Tahoma" panose="020B0604030504040204" pitchFamily="34" charset="0"/>
              </a:rPr>
              <a:t>(RUBRIEK: </a:t>
            </a:r>
            <a:r>
              <a:rPr lang="en-ZA" sz="1100" b="1" dirty="0" err="1">
                <a:effectLst/>
                <a:latin typeface="Calibri" panose="020F0502020204030204" pitchFamily="34" charset="0"/>
                <a:ea typeface="Times New Roman" panose="02020603050405020304" pitchFamily="18" charset="0"/>
                <a:cs typeface="Tahoma" panose="020B0604030504040204" pitchFamily="34" charset="0"/>
              </a:rPr>
              <a:t>Kersflam</a:t>
            </a:r>
            <a:r>
              <a:rPr lang="en-ZA" sz="1100" b="1" dirty="0">
                <a:effectLst/>
                <a:latin typeface="Calibri" panose="020F0502020204030204" pitchFamily="34" charset="0"/>
                <a:ea typeface="Times New Roman" panose="02020603050405020304" pitchFamily="18" charset="0"/>
                <a:cs typeface="Tahoma" panose="020B0604030504040204" pitchFamily="34" charset="0"/>
              </a:rPr>
              <a:t> – </a:t>
            </a:r>
            <a:r>
              <a:rPr lang="en-ZA" sz="1100" b="1" dirty="0" err="1">
                <a:effectLst/>
                <a:latin typeface="Calibri" panose="020F0502020204030204" pitchFamily="34" charset="0"/>
                <a:ea typeface="Times New Roman" panose="02020603050405020304" pitchFamily="18" charset="0"/>
                <a:cs typeface="Tahoma" panose="020B0604030504040204" pitchFamily="34" charset="0"/>
              </a:rPr>
              <a:t>Gebed</a:t>
            </a:r>
            <a:r>
              <a:rPr lang="en-ZA" sz="1100" b="1" dirty="0">
                <a:effectLst/>
                <a:latin typeface="Calibri" panose="020F0502020204030204" pitchFamily="34" charset="0"/>
                <a:ea typeface="Times New Roman" panose="02020603050405020304" pitchFamily="18" charset="0"/>
                <a:cs typeface="Tahoma" panose="020B0604030504040204" pitchFamily="34" charset="0"/>
              </a:rPr>
              <a:t>)</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100" dirty="0">
                <a:effectLst/>
                <a:latin typeface="Calibri" panose="020F0502020204030204" pitchFamily="34" charset="0"/>
                <a:ea typeface="Times New Roman" panose="02020603050405020304" pitchFamily="18" charset="0"/>
                <a:cs typeface="Times New Roman" panose="02020603050405020304" pitchFamily="18" charset="0"/>
              </a:rPr>
              <a:t>Teks en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musiek</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Neil Büchner</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Kopiereg</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a:effectLst/>
                <a:latin typeface="Calibri" panose="020F0502020204030204" pitchFamily="34" charset="0"/>
                <a:ea typeface="Times New Roman" panose="02020603050405020304" pitchFamily="18" charset="0"/>
                <a:cs typeface="Times New Roman" panose="02020603050405020304" pitchFamily="18" charset="0"/>
                <a:sym typeface="Symbol" panose="05050102010706020507" pitchFamily="18" charset="2"/>
              </a:rPr>
              <a:t></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Flam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Musiek-Uitgewers</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100" dirty="0">
                <a:effectLst/>
                <a:latin typeface="Calibri" panose="020F0502020204030204" pitchFamily="34" charset="0"/>
                <a:ea typeface="Times New Roman" panose="02020603050405020304" pitchFamily="18" charset="0"/>
                <a:cs typeface="Times New Roman" panose="02020603050405020304" pitchFamily="18" charset="0"/>
              </a:rPr>
              <a:t>Laat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dit</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so wees, Here, Amen.</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100" dirty="0">
                <a:effectLst/>
                <a:latin typeface="Calibri" panose="020F0502020204030204" pitchFamily="34" charset="0"/>
                <a:ea typeface="Times New Roman" panose="02020603050405020304" pitchFamily="18" charset="0"/>
                <a:cs typeface="Times New Roman" panose="02020603050405020304" pitchFamily="18" charset="0"/>
              </a:rPr>
              <a:t>of</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ZA" sz="1100" b="1" dirty="0" err="1">
                <a:effectLst/>
                <a:latin typeface="Calibri" panose="020F0502020204030204" pitchFamily="34" charset="0"/>
                <a:ea typeface="Times New Roman" panose="02020603050405020304" pitchFamily="18" charset="0"/>
                <a:cs typeface="Times New Roman" panose="02020603050405020304" pitchFamily="18" charset="0"/>
              </a:rPr>
              <a:t>Vonk</a:t>
            </a: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 38 (</a:t>
            </a:r>
            <a:r>
              <a:rPr lang="en-ZA" sz="1100" b="1" dirty="0" err="1">
                <a:effectLst/>
                <a:latin typeface="Calibri" panose="020F0502020204030204" pitchFamily="34" charset="0"/>
                <a:ea typeface="Times New Roman" panose="02020603050405020304" pitchFamily="18" charset="0"/>
                <a:cs typeface="Times New Roman" panose="02020603050405020304" pitchFamily="18" charset="0"/>
              </a:rPr>
              <a:t>Melodie</a:t>
            </a: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 is Lied 582 “Bly by my Heer”)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nl-NL" sz="1100" b="1" i="1" dirty="0">
                <a:effectLst/>
                <a:latin typeface="Calibri" panose="020F0502020204030204" pitchFamily="34" charset="0"/>
                <a:ea typeface="Times New Roman" panose="02020603050405020304" pitchFamily="18" charset="0"/>
                <a:cs typeface="Times New Roman" panose="02020603050405020304" pitchFamily="18" charset="0"/>
              </a:rPr>
              <a:t>Here, Ons God, As Ons Nou Huis Toe Gaan</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nl-NL" sz="1100" dirty="0">
                <a:effectLst/>
                <a:latin typeface="Calibri" panose="020F0502020204030204" pitchFamily="34" charset="0"/>
                <a:ea typeface="Times New Roman" panose="02020603050405020304" pitchFamily="18" charset="0"/>
                <a:cs typeface="Times New Roman" panose="02020603050405020304" pitchFamily="18" charset="0"/>
              </a:rPr>
              <a:t>1.  Here, ons God, as ons nou huis toe gaan,</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nl-NL"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nl-NL" sz="1100" dirty="0">
                <a:effectLst/>
                <a:latin typeface="Calibri" panose="020F0502020204030204" pitchFamily="34" charset="0"/>
                <a:ea typeface="Times New Roman" panose="02020603050405020304" pitchFamily="18" charset="0"/>
                <a:cs typeface="Times New Roman" panose="02020603050405020304" pitchFamily="18" charset="0"/>
              </a:rPr>
              <a:t>of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nl-NL"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VONKK 277 – U is die </a:t>
            </a:r>
            <a:r>
              <a:rPr lang="en-US" sz="1100" b="1" dirty="0" err="1">
                <a:effectLst/>
                <a:latin typeface="Calibri" panose="020F0502020204030204" pitchFamily="34" charset="0"/>
                <a:ea typeface="Times New Roman" panose="02020603050405020304" pitchFamily="18" charset="0"/>
                <a:cs typeface="Times New Roman" panose="02020603050405020304" pitchFamily="18" charset="0"/>
              </a:rPr>
              <a:t>lig</a:t>
            </a: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 wat </a:t>
            </a:r>
            <a:r>
              <a:rPr lang="en-US" sz="1100" b="1" dirty="0" err="1">
                <a:effectLst/>
                <a:latin typeface="Calibri" panose="020F0502020204030204" pitchFamily="34" charset="0"/>
                <a:ea typeface="Times New Roman" panose="02020603050405020304" pitchFamily="18" charset="0"/>
                <a:cs typeface="Times New Roman" panose="02020603050405020304" pitchFamily="18" charset="0"/>
              </a:rPr>
              <a:t>deur</a:t>
            </a: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 die </a:t>
            </a:r>
            <a:r>
              <a:rPr lang="en-US" sz="1100" b="1" dirty="0" err="1">
                <a:effectLst/>
                <a:latin typeface="Calibri" panose="020F0502020204030204" pitchFamily="34" charset="0"/>
                <a:ea typeface="Times New Roman" panose="02020603050405020304" pitchFamily="18" charset="0"/>
                <a:cs typeface="Times New Roman" panose="02020603050405020304" pitchFamily="18" charset="0"/>
              </a:rPr>
              <a:t>donker</a:t>
            </a: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b="1" dirty="0" err="1">
                <a:effectLst/>
                <a:latin typeface="Calibri" panose="020F0502020204030204" pitchFamily="34" charset="0"/>
                <a:ea typeface="Times New Roman" panose="02020603050405020304" pitchFamily="18" charset="0"/>
                <a:cs typeface="Times New Roman" panose="02020603050405020304" pitchFamily="18" charset="0"/>
              </a:rPr>
              <a:t>skyn</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dirty="0">
                <a:effectLst/>
                <a:latin typeface="Calibri" panose="020F0502020204030204" pitchFamily="34" charset="0"/>
                <a:ea typeface="Times New Roman" panose="02020603050405020304" pitchFamily="18" charset="0"/>
                <a:cs typeface="Times New Roman" panose="02020603050405020304" pitchFamily="18" charset="0"/>
              </a:rPr>
              <a:t>Teks: Hannes van der Merwe 2014 ©</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Melodie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HIGHLAND CATHEDRAL –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Uli</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Rover en Michael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Korb</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Orrelbegeleiding</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Albert Troskie 2014 (Pro Deo)</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Musikale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verryking</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1en 2: Gerrit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Jordaan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2014 ©</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Teks,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orrelbegeleiding</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en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musikale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verrykings</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2014 VONKK-</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Uitgewers</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(admin Bybel-Media)</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Melodie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Church Hymnary Trust, Admin SCM-Canterbury Press Ltd. Met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toestemming</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gebruik</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nl-NL"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U is die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lig</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wat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deur</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die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donker</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skyn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af-ZA" dirty="0"/>
          </a:p>
        </p:txBody>
      </p:sp>
      <p:sp>
        <p:nvSpPr>
          <p:cNvPr id="4" name="Slide Number Placeholder 3"/>
          <p:cNvSpPr>
            <a:spLocks noGrp="1"/>
          </p:cNvSpPr>
          <p:nvPr>
            <p:ph type="sldNum" sz="quarter" idx="5"/>
          </p:nvPr>
        </p:nvSpPr>
        <p:spPr/>
        <p:txBody>
          <a:bodyPr/>
          <a:lstStyle/>
          <a:p>
            <a:fld id="{9AB609AE-62ED-49AD-A98B-CCC862E7C8B6}" type="slidenum">
              <a:rPr lang="af-ZA" smtClean="0"/>
              <a:t>1</a:t>
            </a:fld>
            <a:endParaRPr lang="af-ZA"/>
          </a:p>
        </p:txBody>
      </p:sp>
    </p:spTree>
    <p:extLst>
      <p:ext uri="{BB962C8B-B14F-4D97-AF65-F5344CB8AC3E}">
        <p14:creationId xmlns:p14="http://schemas.microsoft.com/office/powerpoint/2010/main" val="27527465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dirty="0"/>
              <a:t>God nooi ons uit en ons kom tot rus</a:t>
            </a:r>
          </a:p>
          <a:p>
            <a:endParaRPr lang="nl-NL" dirty="0"/>
          </a:p>
          <a:p>
            <a:r>
              <a:rPr lang="nl-NL" dirty="0"/>
              <a:t>Rus</a:t>
            </a:r>
          </a:p>
          <a:p>
            <a:r>
              <a:rPr lang="nl-NL" dirty="0"/>
              <a:t>Aanvangslied 	405	Roem al wat leef die Heer se dag vs 1,2,3,4</a:t>
            </a:r>
          </a:p>
          <a:p>
            <a:r>
              <a:rPr lang="nl-NL" dirty="0"/>
              <a:t>Aanvangswoord  </a:t>
            </a:r>
          </a:p>
          <a:p>
            <a:r>
              <a:rPr lang="nl-NL" dirty="0"/>
              <a:t>1“In daardie tyd,” is die uitspraak van die Here, “sal Ek 'n God wees vir al die familiegroepe van Israel, en hulle sal vir My 'n volk wees.” (Jeremia 31)</a:t>
            </a:r>
          </a:p>
          <a:p>
            <a:r>
              <a:rPr lang="nl-NL" dirty="0"/>
              <a:t>V: Die Heer het opgestaan</a:t>
            </a:r>
          </a:p>
          <a:p>
            <a:r>
              <a:rPr lang="nl-NL" dirty="0"/>
              <a:t>G: Die Heer het waarlik opgestaan</a:t>
            </a:r>
          </a:p>
          <a:p>
            <a:r>
              <a:rPr lang="nl-NL" dirty="0"/>
              <a:t>V: Die Heer het opgestaan</a:t>
            </a:r>
          </a:p>
          <a:p>
            <a:r>
              <a:rPr lang="nl-NL" dirty="0"/>
              <a:t>G: Die Heer het waarlik opgestaan</a:t>
            </a:r>
          </a:p>
          <a:p>
            <a:r>
              <a:rPr lang="nl-NL" dirty="0"/>
              <a:t>V: Die Heer het opgestaan</a:t>
            </a:r>
          </a:p>
          <a:p>
            <a:r>
              <a:rPr lang="nl-NL" dirty="0"/>
              <a:t>G: Die Heer het waarlik opgestaan</a:t>
            </a:r>
          </a:p>
          <a:p>
            <a:r>
              <a:rPr lang="nl-NL" dirty="0"/>
              <a:t>V: 22Die klip wat deur die bouers </a:t>
            </a:r>
          </a:p>
          <a:p>
            <a:r>
              <a:rPr lang="nl-NL" dirty="0"/>
              <a:t>afgekeur is, </a:t>
            </a:r>
          </a:p>
          <a:p>
            <a:r>
              <a:rPr lang="nl-NL" dirty="0"/>
              <a:t>juis hy het die belangrikste klip </a:t>
            </a:r>
          </a:p>
          <a:p>
            <a:r>
              <a:rPr lang="nl-NL" dirty="0"/>
              <a:t>in die gebou geword. </a:t>
            </a:r>
          </a:p>
          <a:p>
            <a:r>
              <a:rPr lang="nl-NL" dirty="0"/>
              <a:t>23Dit is deur die Here gedoen </a:t>
            </a:r>
          </a:p>
          <a:p>
            <a:r>
              <a:rPr lang="nl-NL" dirty="0"/>
              <a:t>en is ’n wonder in ons oë! </a:t>
            </a:r>
          </a:p>
          <a:p>
            <a:r>
              <a:rPr lang="nl-NL" dirty="0"/>
              <a:t>24Dit is die dag </a:t>
            </a:r>
          </a:p>
          <a:p>
            <a:r>
              <a:rPr lang="nl-NL" dirty="0"/>
              <a:t>wat die Here gemaak het; </a:t>
            </a:r>
          </a:p>
          <a:p>
            <a:r>
              <a:rPr lang="nl-NL" dirty="0"/>
              <a:t>laat ons daaroor juig en bly wees. (Psalm 118)</a:t>
            </a:r>
          </a:p>
          <a:p>
            <a:endParaRPr lang="nl-NL" dirty="0"/>
          </a:p>
          <a:p>
            <a:r>
              <a:rPr lang="nl-NL" dirty="0"/>
              <a:t>of</a:t>
            </a:r>
          </a:p>
          <a:p>
            <a:endParaRPr lang="nl-NL" dirty="0"/>
          </a:p>
          <a:p>
            <a:r>
              <a:rPr lang="nl-NL" dirty="0"/>
              <a:t>V: Die Heer het opgestaan!</a:t>
            </a:r>
          </a:p>
          <a:p>
            <a:r>
              <a:rPr lang="nl-NL" dirty="0"/>
              <a:t>G: Die Heer het waarlik opgestaan!</a:t>
            </a:r>
          </a:p>
          <a:p>
            <a:r>
              <a:rPr lang="nl-NL" dirty="0"/>
              <a:t>V: Die Heer het opgestaan!</a:t>
            </a:r>
          </a:p>
          <a:p>
            <a:r>
              <a:rPr lang="nl-NL" dirty="0"/>
              <a:t>G: Die Heer het waarlik opgestaan!</a:t>
            </a:r>
          </a:p>
          <a:p>
            <a:r>
              <a:rPr lang="nl-NL" dirty="0"/>
              <a:t>V: Moenie skrik nie:</a:t>
            </a:r>
          </a:p>
          <a:p>
            <a:r>
              <a:rPr lang="nl-NL" dirty="0"/>
              <a:t>Julle soek Jesus van Nasaret.</a:t>
            </a:r>
          </a:p>
          <a:p>
            <a:r>
              <a:rPr lang="nl-NL" dirty="0"/>
              <a:t>Waarom soek julle die Lewende by die dooies?</a:t>
            </a:r>
          </a:p>
          <a:p>
            <a:r>
              <a:rPr lang="nl-NL" dirty="0"/>
              <a:t>Hy is uit die dood opgewek.</a:t>
            </a:r>
          </a:p>
          <a:p>
            <a:r>
              <a:rPr lang="nl-NL" dirty="0"/>
              <a:t>G: Die Heer het opgestaan!</a:t>
            </a:r>
          </a:p>
          <a:p>
            <a:r>
              <a:rPr lang="nl-NL" dirty="0"/>
              <a:t>V: As Christus nie opgewek is nie,</a:t>
            </a:r>
          </a:p>
          <a:p>
            <a:r>
              <a:rPr lang="nl-NL" dirty="0"/>
              <a:t>is ons prediking sonder inhoud en</a:t>
            </a:r>
          </a:p>
          <a:p>
            <a:r>
              <a:rPr lang="nl-NL" dirty="0"/>
              <a:t>ons geloof ook sonder inhoud.</a:t>
            </a:r>
          </a:p>
          <a:p>
            <a:r>
              <a:rPr lang="nl-NL" dirty="0"/>
              <a:t>G: Die Heer het opgestaan!</a:t>
            </a:r>
          </a:p>
          <a:p>
            <a:r>
              <a:rPr lang="nl-NL" dirty="0"/>
              <a:t>V: As ons net vir hierdie lewe ons hoop op Christus vestig,</a:t>
            </a:r>
          </a:p>
          <a:p>
            <a:r>
              <a:rPr lang="nl-NL" dirty="0"/>
              <a:t>is ons die bejammerenswaardigste van alle mense.</a:t>
            </a:r>
          </a:p>
          <a:p>
            <a:r>
              <a:rPr lang="nl-NL" dirty="0"/>
              <a:t>G: Die Heer het opgestaan!</a:t>
            </a:r>
          </a:p>
          <a:p>
            <a:r>
              <a:rPr lang="nl-NL" dirty="0"/>
              <a:t>V: Dood, waar is jou angel?</a:t>
            </a:r>
          </a:p>
          <a:p>
            <a:r>
              <a:rPr lang="nl-NL" dirty="0"/>
              <a:t>Doderyk, waar is jou oorwinning?</a:t>
            </a:r>
          </a:p>
          <a:p>
            <a:r>
              <a:rPr lang="nl-NL" dirty="0"/>
              <a:t>G: Die Heer het opgestaan!</a:t>
            </a:r>
          </a:p>
          <a:p>
            <a:r>
              <a:rPr lang="nl-NL" dirty="0"/>
              <a:t>V: Die dood is vernietig.</a:t>
            </a:r>
          </a:p>
          <a:p>
            <a:r>
              <a:rPr lang="nl-NL" dirty="0"/>
              <a:t>Die oorwinning is behaal.</a:t>
            </a:r>
          </a:p>
          <a:p>
            <a:r>
              <a:rPr lang="nl-NL" dirty="0"/>
              <a:t>Die koningskap oor die wêreld behoort</a:t>
            </a:r>
          </a:p>
          <a:p>
            <a:r>
              <a:rPr lang="nl-NL" dirty="0"/>
              <a:t>aan ons Here en aan sy Gesalfde</a:t>
            </a:r>
          </a:p>
          <a:p>
            <a:r>
              <a:rPr lang="nl-NL" dirty="0"/>
              <a:t>en Hy sal as koning heers tot in alle ewigheid.</a:t>
            </a:r>
          </a:p>
          <a:p>
            <a:r>
              <a:rPr lang="nl-NL" dirty="0"/>
              <a:t>G: Die Heer het opgestaan!</a:t>
            </a:r>
          </a:p>
          <a:p>
            <a:r>
              <a:rPr lang="nl-NL" dirty="0"/>
              <a:t>V: Hy moet as koning heers</a:t>
            </a:r>
          </a:p>
          <a:p>
            <a:r>
              <a:rPr lang="nl-NL" dirty="0"/>
              <a:t>totdat die Vader al sy vyande aan Hom onderwerp het.</a:t>
            </a:r>
          </a:p>
          <a:p>
            <a:r>
              <a:rPr lang="nl-NL" dirty="0"/>
              <a:t>Die laaste vyand wat vernietig word, is die dood.</a:t>
            </a:r>
          </a:p>
          <a:p>
            <a:r>
              <a:rPr lang="nl-NL" dirty="0"/>
              <a:t>G: Die Heer het opgestaan!</a:t>
            </a:r>
          </a:p>
          <a:p>
            <a:r>
              <a:rPr lang="nl-NL" dirty="0"/>
              <a:t>V: Hy wat op die troon sit, sê:</a:t>
            </a:r>
          </a:p>
          <a:p>
            <a:r>
              <a:rPr lang="nl-NL" dirty="0"/>
              <a:t>“Kyk, Ek maak alles nuut!</a:t>
            </a:r>
          </a:p>
          <a:p>
            <a:r>
              <a:rPr lang="nl-NL" dirty="0"/>
              <a:t>Ek is die Alfa en die Omega,</a:t>
            </a:r>
          </a:p>
          <a:p>
            <a:r>
              <a:rPr lang="nl-NL" dirty="0"/>
              <a:t>die Begin en die Einde,</a:t>
            </a:r>
          </a:p>
          <a:p>
            <a:r>
              <a:rPr lang="nl-NL" dirty="0"/>
              <a:t>die Eerste en die Laaste.”</a:t>
            </a:r>
          </a:p>
          <a:p>
            <a:r>
              <a:rPr lang="nl-NL" dirty="0"/>
              <a:t>G: Die Heer het opgestaan!</a:t>
            </a:r>
          </a:p>
          <a:p>
            <a:r>
              <a:rPr lang="nl-NL" dirty="0"/>
              <a:t>V: Aan Hom wat op die troon sit,</a:t>
            </a:r>
          </a:p>
          <a:p>
            <a:r>
              <a:rPr lang="nl-NL" dirty="0"/>
              <a:t>en aan die Lam, behoort die lof en die eer,</a:t>
            </a:r>
          </a:p>
          <a:p>
            <a:r>
              <a:rPr lang="nl-NL" dirty="0"/>
              <a:t>die heerlikheid en die krag,</a:t>
            </a:r>
          </a:p>
          <a:p>
            <a:r>
              <a:rPr lang="nl-NL" dirty="0"/>
              <a:t>tot in alle ewigheid!</a:t>
            </a:r>
          </a:p>
          <a:p>
            <a:r>
              <a:rPr lang="nl-NL" dirty="0"/>
              <a:t>G: Die Heer het waarlik opgestaan!</a:t>
            </a:r>
          </a:p>
          <a:p>
            <a:endParaRPr lang="nl-NL" dirty="0"/>
          </a:p>
          <a:p>
            <a:r>
              <a:rPr lang="nl-NL" dirty="0"/>
              <a:t>Seëngroet  </a:t>
            </a:r>
          </a:p>
          <a:p>
            <a:r>
              <a:rPr lang="nl-NL" dirty="0"/>
              <a:t>Genade en vrede van die God, </a:t>
            </a:r>
          </a:p>
          <a:p>
            <a:r>
              <a:rPr lang="nl-NL" dirty="0"/>
              <a:t>die Vader wat sy Seun na die wêreld toe gestuur het, </a:t>
            </a:r>
          </a:p>
          <a:p>
            <a:r>
              <a:rPr lang="nl-NL" dirty="0"/>
              <a:t>Jesus Christus die Gekruisigde</a:t>
            </a:r>
          </a:p>
          <a:p>
            <a:r>
              <a:rPr lang="nl-NL" dirty="0"/>
              <a:t>en die Heilige Gees wat ons aan Christus verbind</a:t>
            </a:r>
          </a:p>
          <a:p>
            <a:endParaRPr lang="nl-NL" dirty="0"/>
          </a:p>
          <a:p>
            <a:r>
              <a:rPr lang="nl-NL" dirty="0"/>
              <a:t>Lied	411	Kom almal laat jul stem verrys vs 1,2,3</a:t>
            </a:r>
          </a:p>
          <a:p>
            <a:endParaRPr lang="nl-NL" dirty="0"/>
          </a:p>
          <a:p>
            <a:r>
              <a:rPr lang="nl-NL" dirty="0"/>
              <a:t>Die opstanding</a:t>
            </a:r>
          </a:p>
          <a:p>
            <a:r>
              <a:rPr lang="nl-NL" dirty="0"/>
              <a:t>Lees Matteus 28:1-10 (of gebruik ‘n lidmaat vir die voorlesing)</a:t>
            </a:r>
          </a:p>
          <a:p>
            <a:r>
              <a:rPr lang="nl-NL" dirty="0"/>
              <a:t>Jesus het opgestaan</a:t>
            </a:r>
          </a:p>
          <a:p>
            <a:r>
              <a:rPr lang="nl-NL" dirty="0"/>
              <a:t>(Mark 16:1–8; Luk 24:1–12; Joh 20:1–8)</a:t>
            </a:r>
          </a:p>
          <a:p>
            <a:r>
              <a:rPr lang="nl-NL" dirty="0"/>
              <a:t>28 Na die sabbatdag, toe dit die Sondagmôre begin lig word, het Maria Magdalena en die ander Maria na die graf gaan kyk.</a:t>
            </a:r>
          </a:p>
          <a:p>
            <a:r>
              <a:rPr lang="nl-NL" dirty="0"/>
              <a:t>2Skielik was daar ’n geweldige aardbewing. ’n Engel van die Here het van die hemel af gekom, na die graf toe gegaan, die klip weggerol en daarop gaan sit. 3Sy voorkoms was so blink soos weerlig en sy klere so wit soos sneeu. 4Van skrik vir hom het die wagte gebewe en soos dooies geword.</a:t>
            </a:r>
          </a:p>
          <a:p>
            <a:r>
              <a:rPr lang="nl-NL" dirty="0"/>
              <a:t>5Toe sê die engel vir die vroue: “Julle moet nie bang wees nie. Ek weet julle soek Jesus wat gekruisig is. 6Hy is nie hier nie, want Hy is uit die dood opgewek, soos Hy gesê het. Kom nader en kyk: daar is die plek waar Hy gelê het. 7Gaan gou en sê vir sy dissipels: ‘Hy is uit die dood opgewek, en Hy gaan julle vooruit na Galilea toe. Daar sal julle Hom sien.’ Dit is wat ek vir julle moes sê.”</a:t>
            </a:r>
          </a:p>
          <a:p>
            <a:r>
              <a:rPr lang="nl-NL" dirty="0"/>
              <a:t>8Hulle het toe haastig van die graf af weggegaan, bang maar baie bly, en hulle het gehardloop om dit aan die dissipels te vertel.</a:t>
            </a:r>
          </a:p>
          <a:p>
            <a:r>
              <a:rPr lang="nl-NL" dirty="0"/>
              <a:t>9Skielik het Jesus daar voor die vroue gestaan en hulle gegroet. Hulle het nader gekom, sy voete gegryp en Hom aanbid. 10Toe sê Jesus vir hulle: “Moenie bang wees nie. Gaan sê vir my broers hulle moet na Galilea toe gaan, en daar sal hulle My sien.”</a:t>
            </a:r>
          </a:p>
          <a:p>
            <a:endParaRPr lang="nl-NL" dirty="0"/>
          </a:p>
          <a:p>
            <a:r>
              <a:rPr lang="nl-NL" dirty="0"/>
              <a:t>Liedere		418	Blye môre, blyste van die dae vs 1</a:t>
            </a:r>
          </a:p>
          <a:p>
            <a:r>
              <a:rPr lang="nl-NL" dirty="0"/>
              <a:t>409	Hoor jy die Paasfeesklokke vs 1,2,3</a:t>
            </a:r>
          </a:p>
          <a:p>
            <a:endParaRPr lang="nl-NL" dirty="0"/>
          </a:p>
          <a:p>
            <a:r>
              <a:rPr lang="nl-NL" dirty="0"/>
              <a:t>	</a:t>
            </a:r>
          </a:p>
          <a:p>
            <a:r>
              <a:rPr lang="nl-NL" dirty="0"/>
              <a:t>Riglyn om te lewe...</a:t>
            </a:r>
          </a:p>
          <a:p>
            <a:endParaRPr lang="nl-NL" dirty="0"/>
          </a:p>
          <a:p>
            <a:r>
              <a:rPr lang="nl-NL" dirty="0"/>
              <a:t>Kolossense 3:1-4</a:t>
            </a:r>
          </a:p>
          <a:p>
            <a:r>
              <a:rPr lang="nl-NL" dirty="0"/>
              <a:t>Julle is saam met Christus uit die dood opgewek</a:t>
            </a:r>
          </a:p>
          <a:p>
            <a:endParaRPr lang="nl-NL" dirty="0"/>
          </a:p>
          <a:p>
            <a:r>
              <a:rPr lang="nl-NL" dirty="0"/>
              <a:t>3 Aangesien julle saam met Christus uit die dood opgewek is, moet julle strewe na die dinge daarbo waar Christus is, waar Hy aan die regterhand van God sit. 2Rig julle gedagtes op die dinge wat daarbo is, nie op die dinge wat op die aarde is nie, 3want julle het gesterwe, en julle lewe is saam met Christus verborge in God. 4Wanneer Christus, wat julle lewe is, by sy wederkoms verskyn, sal julle ook saam met Hom verskyn en in sy heerlikheid deel.</a:t>
            </a:r>
          </a:p>
          <a:p>
            <a:endParaRPr lang="nl-NL" dirty="0"/>
          </a:p>
          <a:p>
            <a:endParaRPr lang="nl-NL" dirty="0"/>
          </a:p>
          <a:p>
            <a:r>
              <a:rPr lang="nl-NL" dirty="0"/>
              <a:t>Apostoliese Geloofsbelydenis</a:t>
            </a:r>
          </a:p>
          <a:p>
            <a:r>
              <a:rPr lang="nl-NL" dirty="0"/>
              <a:t>Ek glo in God die Vader, die Almagtige,</a:t>
            </a:r>
          </a:p>
          <a:p>
            <a:r>
              <a:rPr lang="nl-NL" dirty="0"/>
              <a:t>die Skepper van die hemel en die aarde.</a:t>
            </a:r>
          </a:p>
          <a:p>
            <a:r>
              <a:rPr lang="nl-NL" dirty="0"/>
              <a:t>En in Jesus Christus, sy eniggebore Seun, ons Here;</a:t>
            </a:r>
          </a:p>
          <a:p>
            <a:r>
              <a:rPr lang="nl-NL" dirty="0"/>
              <a:t>wat ontvang is van die Heilige Gees,</a:t>
            </a:r>
          </a:p>
          <a:p>
            <a:r>
              <a:rPr lang="nl-NL" dirty="0"/>
              <a:t>gebore is uit die maagd Maria;	</a:t>
            </a:r>
          </a:p>
          <a:p>
            <a:r>
              <a:rPr lang="nl-NL" dirty="0"/>
              <a:t>wat gely het onder Pontius Pilatus, gekruisig is,</a:t>
            </a:r>
          </a:p>
          <a:p>
            <a:r>
              <a:rPr lang="nl-NL" dirty="0"/>
              <a:t>gesterf het en begrawe is en ter helle neergedaal het;</a:t>
            </a:r>
          </a:p>
          <a:p>
            <a:r>
              <a:rPr lang="nl-NL" dirty="0"/>
              <a:t>wat op die derde dag weer opgestaan het uit die dode;</a:t>
            </a:r>
          </a:p>
          <a:p>
            <a:r>
              <a:rPr lang="nl-NL" dirty="0"/>
              <a:t>wat opgevaar het na die hemel </a:t>
            </a:r>
          </a:p>
          <a:p>
            <a:r>
              <a:rPr lang="nl-NL" dirty="0"/>
              <a:t>en sit aan die regterhand van God, die almagtige Vader,</a:t>
            </a:r>
          </a:p>
          <a:p>
            <a:r>
              <a:rPr lang="nl-NL" dirty="0"/>
              <a:t>van waar Hy sal kom om te oordeel </a:t>
            </a:r>
          </a:p>
          <a:p>
            <a:r>
              <a:rPr lang="nl-NL" dirty="0"/>
              <a:t>dié wat nog lewe en dié wat reeds gesterf het.</a:t>
            </a:r>
          </a:p>
          <a:p>
            <a:r>
              <a:rPr lang="nl-NL" dirty="0"/>
              <a:t>Ek glo in die Heilige Gees.</a:t>
            </a:r>
          </a:p>
          <a:p>
            <a:r>
              <a:rPr lang="nl-NL" dirty="0"/>
              <a:t>Ek glo aan ’n heilige, algemene, Christelike kerk,</a:t>
            </a:r>
          </a:p>
          <a:p>
            <a:r>
              <a:rPr lang="nl-NL" dirty="0"/>
              <a:t>die gemeenskap van die heiliges;</a:t>
            </a:r>
          </a:p>
          <a:p>
            <a:r>
              <a:rPr lang="nl-NL" dirty="0"/>
              <a:t>die vergewing van sondes;</a:t>
            </a:r>
          </a:p>
          <a:p>
            <a:r>
              <a:rPr lang="nl-NL" dirty="0"/>
              <a:t>die opstanding van die vlees</a:t>
            </a:r>
          </a:p>
          <a:p>
            <a:r>
              <a:rPr lang="nl-NL" dirty="0"/>
              <a:t>en ’n ewige lewe.</a:t>
            </a:r>
          </a:p>
          <a:p>
            <a:endParaRPr lang="nl-NL" dirty="0"/>
          </a:p>
          <a:p>
            <a:r>
              <a:rPr lang="nl-NL" dirty="0"/>
              <a:t>Doopherinnering addisoneel/ alternatief</a:t>
            </a:r>
          </a:p>
          <a:p>
            <a:endParaRPr lang="nl-NL" dirty="0"/>
          </a:p>
          <a:p>
            <a:endParaRPr lang="nl-NL" dirty="0"/>
          </a:p>
          <a:p>
            <a:r>
              <a:rPr lang="nl-NL" dirty="0"/>
              <a:t>Doopherinnering</a:t>
            </a:r>
          </a:p>
          <a:p>
            <a:r>
              <a:rPr lang="nl-NL" dirty="0"/>
              <a:t>V: Glo jy in God die Vader, die Almagtige, die Skepper van die hemel en die aarde?</a:t>
            </a:r>
          </a:p>
          <a:p>
            <a:r>
              <a:rPr lang="nl-NL" dirty="0"/>
              <a:t>G: Ja, ek glo.</a:t>
            </a:r>
          </a:p>
          <a:p>
            <a:r>
              <a:rPr lang="nl-NL" dirty="0"/>
              <a:t>V: Weet dan dat die Vader ’n ewige genadeverbond met ons sluit</a:t>
            </a:r>
          </a:p>
          <a:p>
            <a:r>
              <a:rPr lang="nl-NL" dirty="0"/>
              <a:t>en dat Hy ons tot sy kinders en erfgename aanneem.</a:t>
            </a:r>
          </a:p>
          <a:p>
            <a:r>
              <a:rPr lang="nl-NL" dirty="0"/>
              <a:t>V: Glo jy in Jesus Christus, die eniggebore Seun van God, ons Here?</a:t>
            </a:r>
          </a:p>
          <a:p>
            <a:r>
              <a:rPr lang="nl-NL" dirty="0"/>
              <a:t>G: Ja, ek glo.</a:t>
            </a:r>
          </a:p>
          <a:p>
            <a:r>
              <a:rPr lang="nl-NL" dirty="0"/>
              <a:t>V: Weet dan dat Jesus Christus vir ons gesterf het</a:t>
            </a:r>
          </a:p>
          <a:p>
            <a:r>
              <a:rPr lang="nl-NL" dirty="0"/>
              <a:t>en dat Hy ons in die gemeenskap van sy dood en sy opstanding ingelyf het.</a:t>
            </a:r>
          </a:p>
          <a:p>
            <a:r>
              <a:rPr lang="nl-NL" dirty="0"/>
              <a:t>V: Glo jy in die Heilige Gees?</a:t>
            </a:r>
          </a:p>
          <a:p>
            <a:r>
              <a:rPr lang="nl-NL" dirty="0"/>
              <a:t>G: Ja, ek glo.</a:t>
            </a:r>
          </a:p>
          <a:p>
            <a:r>
              <a:rPr lang="nl-NL" dirty="0"/>
              <a:t>V: Weet dan dat die Heilige Gees in ons woon</a:t>
            </a:r>
          </a:p>
          <a:p>
            <a:r>
              <a:rPr lang="nl-NL" dirty="0"/>
              <a:t>en ons tot ledemate van Christus se liggaam heilig.</a:t>
            </a:r>
          </a:p>
          <a:p>
            <a:r>
              <a:rPr lang="nl-NL" dirty="0"/>
              <a:t>V: Onderneem jy om jou heelhartig toe te lê op die leer van die apostels,</a:t>
            </a:r>
          </a:p>
          <a:p>
            <a:r>
              <a:rPr lang="nl-NL" dirty="0"/>
              <a:t>die onderlinge verbondenheid, die gemeenskaplike maaltyd en die gebede?</a:t>
            </a:r>
          </a:p>
          <a:p>
            <a:r>
              <a:rPr lang="nl-NL" dirty="0"/>
              <a:t>G: Ek sal, met die Here se hulp.</a:t>
            </a:r>
          </a:p>
          <a:p>
            <a:r>
              <a:rPr lang="nl-NL" dirty="0"/>
              <a:t>V: Onderneem jy om die bose te weerstaan en, wanneer jy sondig,</a:t>
            </a:r>
          </a:p>
          <a:p>
            <a:r>
              <a:rPr lang="nl-NL" dirty="0"/>
              <a:t>dit te bely en terug te keer na die Here?</a:t>
            </a:r>
          </a:p>
          <a:p>
            <a:r>
              <a:rPr lang="nl-NL" dirty="0"/>
              <a:t>G: Ek sal, met die Here se hulp.</a:t>
            </a:r>
          </a:p>
          <a:p>
            <a:r>
              <a:rPr lang="nl-NL" dirty="0"/>
              <a:t>V: Onderneem jy om deur woord en voorbeeld</a:t>
            </a:r>
          </a:p>
          <a:p>
            <a:r>
              <a:rPr lang="nl-NL" dirty="0"/>
              <a:t>die Goeie Nuus van Jesus Christus met ander te deel?</a:t>
            </a:r>
          </a:p>
          <a:p>
            <a:r>
              <a:rPr lang="nl-NL" dirty="0"/>
              <a:t>G: Ek sal, met die Here se hulp.</a:t>
            </a:r>
          </a:p>
          <a:p>
            <a:r>
              <a:rPr lang="nl-NL" dirty="0"/>
              <a:t>V: Onderneem jy om die Here jou God lief te hê met jou hele hart, met jou hele siel,</a:t>
            </a:r>
          </a:p>
          <a:p>
            <a:r>
              <a:rPr lang="nl-NL" dirty="0"/>
              <a:t>met jou hele verstand en met al jou krag, en jou naaste soos jouself?</a:t>
            </a:r>
          </a:p>
          <a:p>
            <a:r>
              <a:rPr lang="nl-NL" dirty="0"/>
              <a:t>G: Ek sal, met die Here se hulp.</a:t>
            </a:r>
          </a:p>
          <a:p>
            <a:r>
              <a:rPr lang="nl-NL" dirty="0"/>
              <a:t>V: Onderneem jy om geregtigheid en vrede onder alle mense en volke na te jaag</a:t>
            </a:r>
          </a:p>
          <a:p>
            <a:r>
              <a:rPr lang="nl-NL" dirty="0"/>
              <a:t>en die menswaardigheid van elke mens te respekteer?</a:t>
            </a:r>
          </a:p>
          <a:p>
            <a:r>
              <a:rPr lang="nl-NL" dirty="0"/>
              <a:t>G: Ek sal, met die Here se hulp.</a:t>
            </a:r>
          </a:p>
          <a:p>
            <a:r>
              <a:rPr lang="nl-NL" dirty="0"/>
              <a:t>V: Mag God, die almagtige Vader van ons Here Jesus Christus, wat aan ons die nuwe geboorte deur water en Gees gegee het, en aan ons vergifnis van sonde geskenk het, ons ook liefde, vrede en vreugde skenk sodat ons die ewige lewe reeds nou kan beleef, in Christus Jesus ons Here.</a:t>
            </a:r>
          </a:p>
          <a:p>
            <a:r>
              <a:rPr lang="nl-NL" dirty="0"/>
              <a:t>Amen.</a:t>
            </a:r>
          </a:p>
          <a:p>
            <a:endParaRPr lang="nl-NL" dirty="0"/>
          </a:p>
          <a:p>
            <a:r>
              <a:rPr lang="nl-NL" dirty="0"/>
              <a:t>Sang</a:t>
            </a:r>
          </a:p>
          <a:p>
            <a:r>
              <a:rPr lang="nl-NL" dirty="0"/>
              <a:t>Lied 290:2 “Dit is my troos dat ek gedoop is”</a:t>
            </a:r>
          </a:p>
          <a:p>
            <a:endParaRPr lang="nl-NL" dirty="0"/>
          </a:p>
          <a:p>
            <a:endParaRPr lang="nl-NL" dirty="0"/>
          </a:p>
          <a:p>
            <a:r>
              <a:rPr lang="nl-NL" dirty="0"/>
              <a:t>Loflied		421	Die Here Jesus lewe vs 1,2,3</a:t>
            </a:r>
          </a:p>
          <a:p>
            <a:endParaRPr lang="nl-NL" dirty="0"/>
          </a:p>
          <a:p>
            <a:r>
              <a:rPr lang="nl-NL" dirty="0"/>
              <a:t>3.2	Liedere</a:t>
            </a:r>
          </a:p>
          <a:p>
            <a:r>
              <a:rPr lang="nl-NL" dirty="0"/>
              <a:t>Flam 237.	Hy leef</a:t>
            </a:r>
          </a:p>
          <a:p>
            <a:r>
              <a:rPr lang="nl-NL" dirty="0"/>
              <a:t>(RUBRIEK:  Flammikidz – Opstanding)</a:t>
            </a:r>
          </a:p>
          <a:p>
            <a:r>
              <a:rPr lang="nl-NL" dirty="0"/>
              <a:t>Teks en Musiek:	Willie Pretorius</a:t>
            </a:r>
          </a:p>
          <a:p>
            <a:r>
              <a:rPr lang="nl-NL" dirty="0"/>
              <a:t>© MAR Gospel Music Publishers</a:t>
            </a:r>
          </a:p>
          <a:p>
            <a:endParaRPr lang="nl-NL" dirty="0"/>
          </a:p>
          <a:p>
            <a:r>
              <a:rPr lang="nl-NL" dirty="0"/>
              <a:t>Hy leef,  Hy leef</a:t>
            </a:r>
          </a:p>
          <a:p>
            <a:r>
              <a:rPr lang="nl-NL" dirty="0"/>
              <a:t>Die graf het oopgegaan</a:t>
            </a:r>
          </a:p>
          <a:p>
            <a:r>
              <a:rPr lang="nl-NL" dirty="0"/>
              <a:t>Hy leef,  Hy leef</a:t>
            </a:r>
          </a:p>
          <a:p>
            <a:r>
              <a:rPr lang="nl-NL" dirty="0"/>
              <a:t>Hy leef,  Hy’t opgestaan</a:t>
            </a:r>
          </a:p>
          <a:p>
            <a:r>
              <a:rPr lang="nl-NL" dirty="0"/>
              <a:t>Hy leef,  Hy leef</a:t>
            </a:r>
          </a:p>
          <a:p>
            <a:r>
              <a:rPr lang="nl-NL" dirty="0"/>
              <a:t>Dit maak my hart so bly</a:t>
            </a:r>
          </a:p>
          <a:p>
            <a:r>
              <a:rPr lang="nl-NL" dirty="0"/>
              <a:t>Jesus leef in my</a:t>
            </a:r>
          </a:p>
          <a:p>
            <a:endParaRPr lang="nl-NL" dirty="0"/>
          </a:p>
          <a:p>
            <a:r>
              <a:rPr lang="nl-NL" dirty="0"/>
              <a:t>Halleluja!  Halleluja!</a:t>
            </a:r>
          </a:p>
          <a:p>
            <a:r>
              <a:rPr lang="nl-NL" dirty="0"/>
              <a:t>Jesus leef in my.</a:t>
            </a:r>
          </a:p>
          <a:p>
            <a:r>
              <a:rPr lang="nl-NL" dirty="0"/>
              <a:t>Halleluja!  Halleluja!</a:t>
            </a:r>
          </a:p>
          <a:p>
            <a:r>
              <a:rPr lang="nl-NL" dirty="0"/>
              <a:t>Jesus leef in my.</a:t>
            </a:r>
          </a:p>
          <a:p>
            <a:endParaRPr lang="nl-NL" dirty="0"/>
          </a:p>
          <a:p>
            <a:r>
              <a:rPr lang="nl-NL" dirty="0"/>
              <a:t>VONKK 75</a:t>
            </a:r>
          </a:p>
          <a:p>
            <a:r>
              <a:rPr lang="nl-NL" dirty="0"/>
              <a:t>Halleluja! Die Heer Het Opgestaan!</a:t>
            </a:r>
          </a:p>
          <a:p>
            <a:r>
              <a:rPr lang="nl-NL" dirty="0"/>
              <a:t>1.  Halleluja! Die Heer het opgestaan!</a:t>
            </a:r>
          </a:p>
          <a:p>
            <a:r>
              <a:rPr lang="nl-NL" dirty="0"/>
              <a:t>Leeg is die graf, die dood is nou verslaan.</a:t>
            </a:r>
          </a:p>
          <a:p>
            <a:r>
              <a:rPr lang="nl-NL" dirty="0"/>
              <a:t>Ons prys sy Naam, ‘n nuwe dag breek aan.</a:t>
            </a:r>
          </a:p>
          <a:p>
            <a:r>
              <a:rPr lang="nl-NL" dirty="0"/>
              <a:t>Halleluja! Halleluja!</a:t>
            </a:r>
          </a:p>
          <a:p>
            <a:endParaRPr lang="nl-NL" dirty="0"/>
          </a:p>
          <a:p>
            <a:r>
              <a:rPr lang="nl-NL" dirty="0"/>
              <a:t>2.  Halleluja! Die Heer voer heerskappy!</a:t>
            </a:r>
          </a:p>
          <a:p>
            <a:r>
              <a:rPr lang="nl-NL" dirty="0"/>
              <a:t>Daar aan die kruis moes Hy ons doodstryd stry.</a:t>
            </a:r>
          </a:p>
          <a:p>
            <a:r>
              <a:rPr lang="nl-NL" dirty="0"/>
              <a:t>Maar kyk, Hy leef! Verlossing is verkry!</a:t>
            </a:r>
          </a:p>
          <a:p>
            <a:r>
              <a:rPr lang="nl-NL" dirty="0"/>
              <a:t>Halleluja! Halleluja!</a:t>
            </a:r>
          </a:p>
          <a:p>
            <a:endParaRPr lang="nl-NL" dirty="0"/>
          </a:p>
          <a:p>
            <a:r>
              <a:rPr lang="nl-NL" dirty="0"/>
              <a:t>3.  Halleluja! Ons vier met blydskap fees!</a:t>
            </a:r>
          </a:p>
          <a:p>
            <a:r>
              <a:rPr lang="nl-NL" dirty="0"/>
              <a:t>Dood is die dood, ons hoef nie meer te vrees.</a:t>
            </a:r>
          </a:p>
          <a:p>
            <a:r>
              <a:rPr lang="nl-NL" dirty="0"/>
              <a:t>Hy laat ons leef, in Hom oorwinnaars wees.</a:t>
            </a:r>
          </a:p>
          <a:p>
            <a:r>
              <a:rPr lang="nl-NL" dirty="0"/>
              <a:t>Halleluja! Halleluja</a:t>
            </a:r>
          </a:p>
          <a:p>
            <a:endParaRPr lang="af-ZA" dirty="0"/>
          </a:p>
        </p:txBody>
      </p:sp>
      <p:sp>
        <p:nvSpPr>
          <p:cNvPr id="4" name="Slide Number Placeholder 3"/>
          <p:cNvSpPr>
            <a:spLocks noGrp="1"/>
          </p:cNvSpPr>
          <p:nvPr>
            <p:ph type="sldNum" sz="quarter" idx="5"/>
          </p:nvPr>
        </p:nvSpPr>
        <p:spPr/>
        <p:txBody>
          <a:bodyPr/>
          <a:lstStyle/>
          <a:p>
            <a:fld id="{9AB609AE-62ED-49AD-A98B-CCC862E7C8B6}" type="slidenum">
              <a:rPr lang="af-ZA" smtClean="0"/>
              <a:t>2</a:t>
            </a:fld>
            <a:endParaRPr lang="af-ZA"/>
          </a:p>
        </p:txBody>
      </p:sp>
    </p:spTree>
    <p:extLst>
      <p:ext uri="{BB962C8B-B14F-4D97-AF65-F5344CB8AC3E}">
        <p14:creationId xmlns:p14="http://schemas.microsoft.com/office/powerpoint/2010/main" val="18977077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nSpc>
                <a:spcPct val="115000"/>
              </a:lnSpc>
              <a:spcBef>
                <a:spcPts val="2400"/>
              </a:spcBef>
              <a:buFont typeface="+mj-lt"/>
              <a:buNone/>
            </a:pPr>
            <a:r>
              <a:rPr lang="af-ZA" sz="1800" b="1" kern="0" dirty="0">
                <a:solidFill>
                  <a:srgbClr val="21798E"/>
                </a:solidFill>
                <a:effectLst/>
                <a:latin typeface="Cambria" panose="02040503050406030204" pitchFamily="18" charset="0"/>
              </a:rPr>
              <a:t>God praat met ons en ons luister</a:t>
            </a:r>
          </a:p>
          <a:p>
            <a:pPr>
              <a:lnSpc>
                <a:spcPct val="115000"/>
              </a:lnSpc>
              <a:spcAft>
                <a:spcPts val="600"/>
              </a:spcAft>
              <a:tabLst>
                <a:tab pos="770255" algn="l"/>
              </a:tabLst>
            </a:pPr>
            <a:r>
              <a:rPr lang="en-ZA" sz="1800" b="1" dirty="0" err="1">
                <a:effectLst/>
                <a:latin typeface="Calibri" panose="020F0502020204030204" pitchFamily="34" charset="0"/>
                <a:ea typeface="Times New Roman" panose="02020603050405020304" pitchFamily="18" charset="0"/>
                <a:cs typeface="Times New Roman" panose="02020603050405020304" pitchFamily="18" charset="0"/>
              </a:rPr>
              <a:t>Epiklese</a:t>
            </a:r>
            <a:r>
              <a:rPr lang="en-ZA" sz="18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Opgestane</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Heer,</a:t>
            </a:r>
            <a:br>
              <a:rPr lang="en-ZA" sz="1800" dirty="0">
                <a:effectLst/>
                <a:latin typeface="Calibri" panose="020F0502020204030204" pitchFamily="34" charset="0"/>
                <a:ea typeface="Times New Roman" panose="02020603050405020304" pitchFamily="18" charset="0"/>
                <a:cs typeface="Times New Roman" panose="02020603050405020304" pitchFamily="18" charset="0"/>
              </a:rPr>
            </a:b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U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verskynings</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in die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tuin</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by die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graf</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en op pad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na</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Emmaus,</a:t>
            </a:r>
            <a:br>
              <a:rPr lang="en-ZA" sz="1800" dirty="0">
                <a:effectLst/>
                <a:latin typeface="Calibri" panose="020F0502020204030204" pitchFamily="34" charset="0"/>
                <a:ea typeface="Times New Roman" panose="02020603050405020304" pitchFamily="18" charset="0"/>
                <a:cs typeface="Times New Roman" panose="02020603050405020304" pitchFamily="18" charset="0"/>
              </a:rPr>
            </a:b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was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aan</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mense</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wat, net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soos</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ons</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bang,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verward</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en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moedeloos</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was.</a:t>
            </a:r>
            <a:br>
              <a:rPr lang="en-ZA" sz="1800" dirty="0">
                <a:effectLst/>
                <a:latin typeface="Calibri" panose="020F0502020204030204" pitchFamily="34" charset="0"/>
                <a:ea typeface="Times New Roman" panose="02020603050405020304" pitchFamily="18" charset="0"/>
                <a:cs typeface="Times New Roman" panose="02020603050405020304" pitchFamily="18" charset="0"/>
              </a:rPr>
            </a:b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Troos</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genees</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en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versorg</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ons</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in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hierdie</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omstandighede</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met u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lewende</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teenwoordigheid</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a:t>
            </a:r>
            <a:br>
              <a:rPr lang="en-ZA" sz="1800" dirty="0">
                <a:effectLst/>
                <a:latin typeface="Calibri" panose="020F0502020204030204" pitchFamily="34" charset="0"/>
                <a:ea typeface="Times New Roman" panose="02020603050405020304" pitchFamily="18" charset="0"/>
                <a:cs typeface="Times New Roman" panose="02020603050405020304" pitchFamily="18" charset="0"/>
              </a:rPr>
            </a:b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Amen.</a:t>
            </a:r>
            <a:endParaRPr lang="af-ZA"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tabLst>
                <a:tab pos="770255" algn="l"/>
              </a:tabLst>
            </a:pP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8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800" b="1" dirty="0" err="1">
                <a:effectLst/>
                <a:latin typeface="Calibri" panose="020F0502020204030204" pitchFamily="34" charset="0"/>
                <a:ea typeface="Times New Roman" panose="02020603050405020304" pitchFamily="18" charset="0"/>
                <a:cs typeface="Times New Roman" panose="02020603050405020304" pitchFamily="18" charset="0"/>
              </a:rPr>
              <a:t>Skriflesing</a:t>
            </a:r>
            <a:r>
              <a:rPr lang="en-ZA" sz="1800" b="1"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b="1" dirty="0" err="1">
                <a:effectLst/>
                <a:latin typeface="Calibri" panose="020F0502020204030204" pitchFamily="34" charset="0"/>
                <a:ea typeface="Times New Roman" panose="02020603050405020304" pitchFamily="18" charset="0"/>
                <a:cs typeface="Times New Roman" panose="02020603050405020304" pitchFamily="18" charset="0"/>
              </a:rPr>
              <a:t>Jeremia</a:t>
            </a:r>
            <a:r>
              <a:rPr lang="en-ZA" sz="1800" b="1" dirty="0">
                <a:effectLst/>
                <a:latin typeface="Calibri" panose="020F0502020204030204" pitchFamily="34" charset="0"/>
                <a:ea typeface="Times New Roman" panose="02020603050405020304" pitchFamily="18" charset="0"/>
                <a:cs typeface="Times New Roman" panose="02020603050405020304" pitchFamily="18" charset="0"/>
              </a:rPr>
              <a:t> 31</a:t>
            </a:r>
            <a:endParaRPr lang="af-ZA" sz="18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8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800" b="1" dirty="0" err="1">
                <a:effectLst/>
                <a:latin typeface="Calibri" panose="020F0502020204030204" pitchFamily="34" charset="0"/>
                <a:ea typeface="Times New Roman" panose="02020603050405020304" pitchFamily="18" charset="0"/>
                <a:cs typeface="Times New Roman" panose="02020603050405020304" pitchFamily="18" charset="0"/>
              </a:rPr>
              <a:t>Familie-oomblik</a:t>
            </a:r>
            <a:endParaRPr lang="af-ZA" sz="18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8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800" b="1" dirty="0" err="1">
                <a:effectLst/>
                <a:latin typeface="Calibri" panose="020F0502020204030204" pitchFamily="34" charset="0"/>
                <a:ea typeface="Times New Roman" panose="02020603050405020304" pitchFamily="18" charset="0"/>
                <a:cs typeface="Times New Roman" panose="02020603050405020304" pitchFamily="18" charset="0"/>
              </a:rPr>
              <a:t>Prediking</a:t>
            </a:r>
            <a:endParaRPr lang="af-ZA"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af-ZA" dirty="0"/>
          </a:p>
        </p:txBody>
      </p:sp>
      <p:sp>
        <p:nvSpPr>
          <p:cNvPr id="4" name="Slide Number Placeholder 3"/>
          <p:cNvSpPr>
            <a:spLocks noGrp="1"/>
          </p:cNvSpPr>
          <p:nvPr>
            <p:ph type="sldNum" sz="quarter" idx="5"/>
          </p:nvPr>
        </p:nvSpPr>
        <p:spPr/>
        <p:txBody>
          <a:bodyPr/>
          <a:lstStyle/>
          <a:p>
            <a:fld id="{9AB609AE-62ED-49AD-A98B-CCC862E7C8B6}" type="slidenum">
              <a:rPr lang="af-ZA" smtClean="0"/>
              <a:t>3</a:t>
            </a:fld>
            <a:endParaRPr lang="af-ZA"/>
          </a:p>
        </p:txBody>
      </p:sp>
    </p:spTree>
    <p:extLst>
      <p:ext uri="{BB962C8B-B14F-4D97-AF65-F5344CB8AC3E}">
        <p14:creationId xmlns:p14="http://schemas.microsoft.com/office/powerpoint/2010/main" val="1457397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lnSpc>
                <a:spcPct val="115000"/>
              </a:lnSpc>
              <a:spcBef>
                <a:spcPts val="1000"/>
              </a:spcBef>
              <a:buFont typeface="+mj-lt"/>
              <a:buNone/>
            </a:pPr>
            <a:r>
              <a:rPr lang="af-ZA" sz="1300" b="1" dirty="0">
                <a:solidFill>
                  <a:srgbClr val="2DA2BF"/>
                </a:solidFill>
                <a:effectLst/>
                <a:latin typeface="Cambria" panose="02040503050406030204" pitchFamily="18" charset="0"/>
              </a:rPr>
              <a:t>Familie-oomblik</a:t>
            </a:r>
          </a:p>
          <a:p>
            <a:r>
              <a:rPr lang="nl-NL" sz="1100" b="1" dirty="0">
                <a:effectLst/>
                <a:latin typeface="Calibri" panose="020F0502020204030204" pitchFamily="34" charset="0"/>
                <a:ea typeface="Times New Roman" panose="02020603050405020304" pitchFamily="18" charset="0"/>
                <a:cs typeface="Times New Roman" panose="02020603050405020304" pitchFamily="18" charset="0"/>
              </a:rPr>
              <a:t>Familie-oomblik</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nl-NL"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af-ZA" sz="1100" dirty="0">
                <a:effectLst/>
                <a:latin typeface="Calibri" panose="020F0502020204030204" pitchFamily="34" charset="0"/>
                <a:ea typeface="Times New Roman" panose="02020603050405020304" pitchFamily="18" charset="0"/>
                <a:cs typeface="Times New Roman" panose="02020603050405020304" pitchFamily="18" charset="0"/>
              </a:rPr>
              <a:t>Ons vier die opstanding van die Here...</a:t>
            </a:r>
          </a:p>
          <a:p>
            <a:r>
              <a:rPr lang="af-ZA" sz="1100" dirty="0">
                <a:effectLst/>
                <a:latin typeface="Calibri" panose="020F0502020204030204" pitchFamily="34" charset="0"/>
                <a:ea typeface="Times New Roman" panose="02020603050405020304" pitchFamily="18" charset="0"/>
                <a:cs typeface="Times New Roman" panose="02020603050405020304" pitchFamily="18" charset="0"/>
              </a:rPr>
              <a:t>Lees die teks uit</a:t>
            </a:r>
          </a:p>
          <a:p>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a:t>
            </a:r>
          </a:p>
          <a:p>
            <a:r>
              <a:rPr lang="en-ZA" sz="1100" dirty="0">
                <a:effectLst/>
                <a:latin typeface="Calibri" panose="020F0502020204030204" pitchFamily="34" charset="0"/>
                <a:ea typeface="Times New Roman" panose="02020603050405020304" pitchFamily="18" charset="0"/>
                <a:cs typeface="Times New Roman" panose="02020603050405020304" pitchFamily="18" charset="0"/>
              </a:rPr>
              <a:t>Die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Nuwe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Testament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vir</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Kinders</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deur</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Stephan Joubert, Jan van der Watt en Hennie Stander, 1999.</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a:t>
            </a:r>
          </a:p>
          <a:p>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Jesus Lewe!﻿﻿﻿</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28</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1–4</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Vroeg daardie Sondagoggend stap Maria Magdalena en Maria na Jesus se graf toe. Toe hulle naby die graf kom, was daar ’n groot aardbewing. ’n </a:t>
            </a:r>
            <a:r>
              <a:rPr lang="af-ZA" sz="1100" i="1" dirty="0">
                <a:effectLst/>
                <a:latin typeface="Calibri" panose="020F0502020204030204" pitchFamily="34" charset="0"/>
                <a:ea typeface="Times New Roman" panose="02020603050405020304" pitchFamily="18" charset="0"/>
                <a:cs typeface="Times New Roman" panose="02020603050405020304" pitchFamily="18" charset="0"/>
              </a:rPr>
              <a:t>Engel</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a:t>
            </a: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van die Here het skielik verskyn en die groot klip voor Jesus se graf weggerol. Hy het daarop gaan sit. Sy hele gesig het so helder soos weerligstrale geblink. En sy klere was helder wit. Toe die soldate die </a:t>
            </a:r>
            <a:r>
              <a:rPr lang="af-ZA" sz="1100" i="1" dirty="0">
                <a:effectLst/>
                <a:latin typeface="Calibri" panose="020F0502020204030204" pitchFamily="34" charset="0"/>
                <a:ea typeface="Times New Roman" panose="02020603050405020304" pitchFamily="18" charset="0"/>
                <a:cs typeface="Times New Roman" panose="02020603050405020304" pitchFamily="18" charset="0"/>
              </a:rPr>
              <a:t>engel</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a:t>
            </a: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sien, het hulle hulle morsdood geskrik. Hulle het net daar op die grond neergeslaan.﻿﻿</a:t>
            </a:r>
          </a:p>
          <a:p>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5–7</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“﻿Moenie bang wees nie,﻿” sê die </a:t>
            </a:r>
            <a:r>
              <a:rPr lang="af-ZA" sz="1100" i="1" dirty="0">
                <a:effectLst/>
                <a:latin typeface="Calibri" panose="020F0502020204030204" pitchFamily="34" charset="0"/>
                <a:ea typeface="Times New Roman" panose="02020603050405020304" pitchFamily="18" charset="0"/>
                <a:cs typeface="Times New Roman" panose="02020603050405020304" pitchFamily="18" charset="0"/>
              </a:rPr>
              <a:t>engel</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a:t>
            </a: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vir die vroue. “﻿Julle dink Jesus is nog hier omdat Hy dood is nadat Hy gekruisig﻿</a:t>
            </a: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is. Maar ek het goeie nuus vir julle: Hy is nie meer hier nie. Jesus is deur God lewendig gemaak, presies soos wat Hy vroeër vir julle gesê het. Kom kyk gou na sy graf. Dan sien julle dat sy liggaam nie meer hier is nie. As julle dit met julle eie oë gesien het, moet julle dadelik teruggaan en vir die </a:t>
            </a:r>
            <a:r>
              <a:rPr lang="af-ZA" sz="1100" i="1" dirty="0">
                <a:effectLst/>
                <a:latin typeface="Calibri" panose="020F0502020204030204" pitchFamily="34" charset="0"/>
                <a:ea typeface="Times New Roman" panose="02020603050405020304" pitchFamily="18" charset="0"/>
                <a:cs typeface="Times New Roman" panose="02020603050405020304" pitchFamily="18" charset="0"/>
              </a:rPr>
              <a:t>dissipels</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a:t>
            </a: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sê: ‘﻿</a:t>
            </a:r>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God het vir Jesus lewendig gemaak.</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Hy is nou op pad na Galilea toe. Julle moet ook soontoe gaan. Julle sal vir Jesus daar raakloop.﻿’﻿”﻿﻿</a:t>
            </a:r>
          </a:p>
          <a:p>
            <a:r>
              <a:rPr lang="af-ZA" sz="1100" b="1" dirty="0">
                <a:effectLst/>
                <a:latin typeface="Calibri" panose="020F0502020204030204" pitchFamily="34" charset="0"/>
                <a:ea typeface="Times New Roman" panose="02020603050405020304" pitchFamily="18" charset="0"/>
                <a:cs typeface="Times New Roman" panose="02020603050405020304" pitchFamily="18" charset="0"/>
              </a:rPr>
              <a:t>8–10</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Die vroue het vinnig van die graf af teruggehardloop na die </a:t>
            </a:r>
            <a:r>
              <a:rPr lang="af-ZA" sz="1100" i="1" dirty="0">
                <a:effectLst/>
                <a:latin typeface="Calibri" panose="020F0502020204030204" pitchFamily="34" charset="0"/>
                <a:ea typeface="Times New Roman" panose="02020603050405020304" pitchFamily="18" charset="0"/>
                <a:cs typeface="Times New Roman" panose="02020603050405020304" pitchFamily="18" charset="0"/>
              </a:rPr>
              <a:t>dissipels</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a:t>
            </a:r>
            <a:r>
              <a:rPr lang="af-ZA" sz="1100" baseline="30000" dirty="0">
                <a:effectLst/>
                <a:latin typeface="Calibri" panose="020F0502020204030204" pitchFamily="34" charset="0"/>
                <a:ea typeface="Times New Roman" panose="02020603050405020304" pitchFamily="18" charset="0"/>
                <a:cs typeface="Times New Roman" panose="02020603050405020304" pitchFamily="18" charset="0"/>
              </a:rPr>
              <a:t>*</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toe. Hulle bene het nog gebewe van die skrik, maar hulle harte was vol blydskap. Terwyl die vroue hardloop, staan Jesus skielik voor hulle in die pad. “﻿Goeiemôre,﻿” sê Hy. Hulle het net daar op die grond voor Hom neergeval en sy voete vasgehou. Toe het hulle oor en oor vir God dankie gesê oor wat Hy gedoen het.</a:t>
            </a:r>
          </a:p>
          <a:p>
            <a:r>
              <a:rPr lang="af-ZA" sz="1100" dirty="0">
                <a:effectLst/>
                <a:latin typeface="Calibri" panose="020F0502020204030204" pitchFamily="34" charset="0"/>
                <a:ea typeface="Times New Roman" panose="02020603050405020304" pitchFamily="18" charset="0"/>
                <a:cs typeface="Times New Roman" panose="02020603050405020304" pitchFamily="18" charset="0"/>
              </a:rPr>
              <a:t>Jesus sê toe vir die vroue: “﻿Moenie bang wees nie. Gaan sê vir die broers Ek wag vir hulle in Galilea.﻿”</a:t>
            </a:r>
          </a:p>
          <a:p>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Voltooi</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die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leidrade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uit</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bostaande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teks</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van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bo</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na</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onder</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om die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sleutelwoord</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te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identifiseer</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wat met die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opstanding</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van Jesus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gebeur</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het.</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buFont typeface="+mj-lt"/>
              <a:buAutoNum type="arabicPeriod"/>
            </a:pP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hulle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het die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graf</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bewaak</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buFont typeface="+mj-lt"/>
              <a:buAutoNum type="arabicPeriod"/>
            </a:pP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die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vroue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se ……… was vol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blydskap</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buFont typeface="+mj-lt"/>
              <a:buAutoNum type="arabicPeriod"/>
            </a:pP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‘n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ander</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naam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vir</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Jesus se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dissipels</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aan</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die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einde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van die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teks</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buFont typeface="+mj-lt"/>
              <a:buAutoNum type="arabicPeriod"/>
            </a:pP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die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vroue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was so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opgewonde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hulle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het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buFont typeface="+mj-lt"/>
              <a:buAutoNum type="arabicPeriod"/>
            </a:pP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die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emosie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van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vreugde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na</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die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ontdekking</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van die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opstanding</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buFont typeface="+mj-lt"/>
              <a:buAutoNum type="arabicPeriod"/>
            </a:pP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hy</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het die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klip</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weggerol</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by die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graf</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buFont typeface="+mj-lt"/>
              <a:buAutoNum type="arabicPeriod"/>
            </a:pP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Jesus is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nie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dood</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nie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maar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buFont typeface="+mj-lt"/>
              <a:buAutoNum type="arabicPeriod"/>
            </a:pP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die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vroue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het die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oggend</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na</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Jesus se …………………..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gaan</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soek</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om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dit</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te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balsem</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buFont typeface="+mj-lt"/>
              <a:buAutoNum type="arabicPeriod"/>
            </a:pP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by die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graf</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kon</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hulle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 die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ligaam</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is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weg</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oë</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buFont typeface="+mj-lt"/>
              <a:buAutoNum type="arabicPeriod"/>
            </a:pP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die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opstanding</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van Jesus is ………………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nuus</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evangelie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a:lnSpc>
                <a:spcPct val="115000"/>
              </a:lnSpc>
              <a:spcAft>
                <a:spcPts val="600"/>
              </a:spcAft>
            </a:pP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60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af-ZA" dirty="0"/>
          </a:p>
        </p:txBody>
      </p:sp>
      <p:sp>
        <p:nvSpPr>
          <p:cNvPr id="4" name="Slide Number Placeholder 3"/>
          <p:cNvSpPr>
            <a:spLocks noGrp="1"/>
          </p:cNvSpPr>
          <p:nvPr>
            <p:ph type="sldNum" sz="quarter" idx="5"/>
          </p:nvPr>
        </p:nvSpPr>
        <p:spPr/>
        <p:txBody>
          <a:bodyPr/>
          <a:lstStyle/>
          <a:p>
            <a:fld id="{9AB609AE-62ED-49AD-A98B-CCC862E7C8B6}" type="slidenum">
              <a:rPr lang="af-ZA" smtClean="0"/>
              <a:t>4</a:t>
            </a:fld>
            <a:endParaRPr lang="af-ZA"/>
          </a:p>
        </p:txBody>
      </p:sp>
    </p:spTree>
    <p:extLst>
      <p:ext uri="{BB962C8B-B14F-4D97-AF65-F5344CB8AC3E}">
        <p14:creationId xmlns:p14="http://schemas.microsoft.com/office/powerpoint/2010/main" val="37958972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lnSpc>
                <a:spcPct val="115000"/>
              </a:lnSpc>
              <a:spcBef>
                <a:spcPts val="1000"/>
              </a:spcBef>
              <a:buFont typeface="+mj-lt"/>
              <a:buNone/>
            </a:pPr>
            <a:r>
              <a:rPr lang="af-ZA" sz="1300" b="1" dirty="0" err="1">
                <a:solidFill>
                  <a:srgbClr val="2DA2BF"/>
                </a:solidFill>
                <a:effectLst/>
                <a:latin typeface="Cambria" panose="02040503050406030204" pitchFamily="18" charset="0"/>
              </a:rPr>
              <a:t>Preekriglyn</a:t>
            </a:r>
            <a:endParaRPr lang="af-ZA" sz="1300" b="1" dirty="0">
              <a:solidFill>
                <a:srgbClr val="2DA2BF"/>
              </a:solidFill>
              <a:effectLst/>
              <a:latin typeface="Cambria" panose="02040503050406030204" pitchFamily="18" charset="0"/>
            </a:endParaRP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Ons vier vandag Paassondag. Na die donker momente van die kruis op Goeie Vrydag en die stille wanhoop en trauma van die stil Saterdag, volg die massiewe verrassing van Paassondag. Die absolute onvoorspelbare gebeur. Niemand het dit verwag nie. Die graf is leeg. Jesus het opgestaan. Die dood is dodelik verwond, sterwend. </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Die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opgestane</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Christus is die eerste stukkie materie wat die nuwe begin bevestig wat God in Christus met God se skepping en God se mense beplan.</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God se nuwe begin in die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opgestane</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Christus vloei nie logies voort uit die voorafgaande gebeure nie. Kommentators, kundiges, </a:t>
            </a: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toekomskenners</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Niemand kon dit voorsien nie.</a:t>
            </a: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God maak 'n nuwe begin. Dit is genade. Dit is diepe verrassing.</a:t>
            </a:r>
          </a:p>
          <a:p>
            <a:endParaRPr lang="af-ZA" dirty="0"/>
          </a:p>
        </p:txBody>
      </p:sp>
      <p:sp>
        <p:nvSpPr>
          <p:cNvPr id="4" name="Slide Number Placeholder 3"/>
          <p:cNvSpPr>
            <a:spLocks noGrp="1"/>
          </p:cNvSpPr>
          <p:nvPr>
            <p:ph type="sldNum" sz="quarter" idx="5"/>
          </p:nvPr>
        </p:nvSpPr>
        <p:spPr/>
        <p:txBody>
          <a:bodyPr/>
          <a:lstStyle/>
          <a:p>
            <a:fld id="{9AB609AE-62ED-49AD-A98B-CCC862E7C8B6}" type="slidenum">
              <a:rPr lang="af-ZA" smtClean="0"/>
              <a:t>5</a:t>
            </a:fld>
            <a:endParaRPr lang="af-ZA"/>
          </a:p>
        </p:txBody>
      </p:sp>
    </p:spTree>
    <p:extLst>
      <p:ext uri="{BB962C8B-B14F-4D97-AF65-F5344CB8AC3E}">
        <p14:creationId xmlns:p14="http://schemas.microsoft.com/office/powerpoint/2010/main" val="38036485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Aft>
                <a:spcPts val="600"/>
              </a:spcAft>
            </a:pPr>
            <a:r>
              <a:rPr lang="af-ZA" sz="1800" b="1" dirty="0">
                <a:effectLst/>
                <a:latin typeface="Calibri" panose="020F0502020204030204" pitchFamily="34" charset="0"/>
                <a:ea typeface="Times New Roman" panose="02020603050405020304" pitchFamily="18" charset="0"/>
                <a:cs typeface="Times New Roman" panose="02020603050405020304" pitchFamily="18" charset="0"/>
              </a:rPr>
              <a:t>Ons teks</a:t>
            </a:r>
            <a:endParaRPr lang="af-ZA"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Ons teks uit Jeremia 31 openbaar God se karakter. God is dié Een wat nuwe dinge doen. </a:t>
            </a:r>
          </a:p>
          <a:p>
            <a:pPr>
              <a:lnSpc>
                <a:spcPct val="115000"/>
              </a:lnSpc>
              <a:spcAft>
                <a:spcPts val="600"/>
              </a:spcAft>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Juda, die suidelike twee stamme van Israel,  is op hierdie stadium in ballingskap. Die noordelike tien stamme is reeds lank tevore in ballingskap weggevoer. Dit is weens God se oordele oor hulle volhardende sonde. Die boek Jeremia is vol </a:t>
            </a:r>
            <a:r>
              <a:rPr lang="af-ZA" sz="1800" dirty="0" err="1">
                <a:effectLst/>
                <a:latin typeface="Calibri" panose="020F0502020204030204" pitchFamily="34" charset="0"/>
                <a:ea typeface="Times New Roman" panose="02020603050405020304" pitchFamily="18" charset="0"/>
                <a:cs typeface="Times New Roman" panose="02020603050405020304" pitchFamily="18" charset="0"/>
              </a:rPr>
              <a:t>oordeelsprofesieë</a:t>
            </a: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 Tog ontmoet ons hier in hoofstukke 30 en 31 hoopvolle aankondigings van God se genade. God sal weer 'n nuwe begin met die volk maak.</a:t>
            </a:r>
          </a:p>
          <a:p>
            <a:pPr>
              <a:lnSpc>
                <a:spcPct val="115000"/>
              </a:lnSpc>
              <a:spcAft>
                <a:spcPts val="600"/>
              </a:spcAft>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Hierdie herstel word pragtig en versterkend in ons teks uitgespel:</a:t>
            </a:r>
          </a:p>
          <a:p>
            <a:pPr>
              <a:lnSpc>
                <a:spcPct val="115000"/>
              </a:lnSpc>
              <a:spcAft>
                <a:spcPts val="600"/>
              </a:spcAft>
            </a:pPr>
            <a:r>
              <a:rPr lang="af-ZA" sz="1800" b="1" dirty="0">
                <a:effectLst/>
                <a:latin typeface="Calibri" panose="020F0502020204030204" pitchFamily="34" charset="0"/>
                <a:ea typeface="Times New Roman" panose="02020603050405020304" pitchFamily="18" charset="0"/>
                <a:cs typeface="Times New Roman" panose="02020603050405020304" pitchFamily="18" charset="0"/>
              </a:rPr>
              <a:t>Vers 1</a:t>
            </a: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 "In daardie tyd," is die uitspraak van die Here, "sal Ek 'n God wees vir al die familiegroepe van Israel, en hulle sal vir My 'n volk wees."</a:t>
            </a:r>
          </a:p>
          <a:p>
            <a:pPr>
              <a:lnSpc>
                <a:spcPct val="115000"/>
              </a:lnSpc>
              <a:spcAft>
                <a:spcPts val="600"/>
              </a:spcAft>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"Daardie tyd" verwys na die nuwe tyd van God se genade wanneer die oordeel verby is. Dit kan dui op die einde van die tye. Daar kom 'n dag dat God se genade nuut deurbreek. Die belofte is dat die stamme of familiegroepe van Israel wat in ballingskap verstrooi is God weer as God sal ken. Hulle sal weer vir God 'n volk wees, soos dit bedoel is om te wees. Daar kom herstel/</a:t>
            </a:r>
          </a:p>
          <a:p>
            <a:pPr>
              <a:lnSpc>
                <a:spcPct val="115000"/>
              </a:lnSpc>
              <a:spcAft>
                <a:spcPts val="600"/>
              </a:spcAft>
            </a:pPr>
            <a:r>
              <a:rPr lang="af-ZA" sz="1800" b="1" dirty="0">
                <a:effectLst/>
                <a:latin typeface="Calibri" panose="020F0502020204030204" pitchFamily="34" charset="0"/>
                <a:ea typeface="Times New Roman" panose="02020603050405020304" pitchFamily="18" charset="0"/>
                <a:cs typeface="Times New Roman" panose="02020603050405020304" pitchFamily="18" charset="0"/>
              </a:rPr>
              <a:t>Vers 2</a:t>
            </a: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 So sê die Here: "Die volk wat aan die swaard ontkom het, het genade gevind in die woestyn. Israel is op pad om rus te vind.</a:t>
            </a:r>
          </a:p>
          <a:p>
            <a:pPr>
              <a:lnSpc>
                <a:spcPct val="115000"/>
              </a:lnSpc>
              <a:spcAft>
                <a:spcPts val="600"/>
              </a:spcAft>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God bring weer rus vir sy volk, soos Hy destyds vir hulle rus gebring het toe hulle deur die woestyn in die beloofde land gevestig is.</a:t>
            </a:r>
          </a:p>
          <a:p>
            <a:pPr>
              <a:lnSpc>
                <a:spcPct val="115000"/>
              </a:lnSpc>
              <a:spcAft>
                <a:spcPts val="600"/>
              </a:spcAft>
            </a:pPr>
            <a:r>
              <a:rPr lang="af-ZA" sz="1800" b="1" dirty="0">
                <a:effectLst/>
                <a:latin typeface="Calibri" panose="020F0502020204030204" pitchFamily="34" charset="0"/>
                <a:ea typeface="Times New Roman" panose="02020603050405020304" pitchFamily="18" charset="0"/>
                <a:cs typeface="Times New Roman" panose="02020603050405020304" pitchFamily="18" charset="0"/>
              </a:rPr>
              <a:t>Vers 3</a:t>
            </a: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 Van ver af het die Here aan hom verskyn. "Met 'n ewige liefde het Ek jou liefgehad; daarom het Ek jou in troue liefde nadergetrek.</a:t>
            </a:r>
          </a:p>
          <a:p>
            <a:pPr>
              <a:lnSpc>
                <a:spcPct val="115000"/>
              </a:lnSpc>
              <a:spcAft>
                <a:spcPts val="600"/>
              </a:spcAft>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God se ewige en onblusbare liefde is die rede waarom die Here sy ontroue volk nie verlaat nie. God beweeg ten spyte van die sonde en oordeel weer na sy volk toe. Hy trek sy volk nader, en die volk sal Hom weer opsoek.</a:t>
            </a:r>
          </a:p>
          <a:p>
            <a:pPr>
              <a:lnSpc>
                <a:spcPct val="115000"/>
              </a:lnSpc>
              <a:spcAft>
                <a:spcPts val="600"/>
              </a:spcAft>
            </a:pPr>
            <a:r>
              <a:rPr lang="af-ZA" sz="1800" b="1" dirty="0">
                <a:effectLst/>
                <a:latin typeface="Calibri" panose="020F0502020204030204" pitchFamily="34" charset="0"/>
                <a:ea typeface="Times New Roman" panose="02020603050405020304" pitchFamily="18" charset="0"/>
                <a:cs typeface="Times New Roman" panose="02020603050405020304" pitchFamily="18" charset="0"/>
              </a:rPr>
              <a:t>Verse 4 en 5</a:t>
            </a: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 (4) Ek sal jou weer herbou, en jy sal gevestig wees, jongvrou Israel. Jy sal jou weer versier met jou tamboeryne, en uitgaan in die kring van die dansers. </a:t>
            </a:r>
          </a:p>
          <a:p>
            <a:pPr>
              <a:lnSpc>
                <a:spcPct val="115000"/>
              </a:lnSpc>
              <a:spcAft>
                <a:spcPts val="600"/>
              </a:spcAft>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(5) Jy sal weer wingerde plant op die berge van Samaria. Hulle wat plant, sal die eerste vrugte daarvan geniet.</a:t>
            </a:r>
          </a:p>
          <a:p>
            <a:pPr>
              <a:lnSpc>
                <a:spcPct val="115000"/>
              </a:lnSpc>
              <a:spcAft>
                <a:spcPts val="600"/>
              </a:spcAft>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Hier beloof God herbou en herstel vir die verwoeste en verstrooide volk. God noem die volk 'n "jongvrou", 'n maagd. Daar kom 'n totale herstel. God begin die verhouding met die volk weer van nuuts af. Die bladsy word skoongevee. Waar die volk se sonde met die sonde van 'n trouelose eggenote vergelyk is, word die verbondsverhouding so herstel dat dit van nuuts af begin.</a:t>
            </a:r>
          </a:p>
          <a:p>
            <a:pPr>
              <a:lnSpc>
                <a:spcPct val="115000"/>
              </a:lnSpc>
              <a:spcAft>
                <a:spcPts val="600"/>
              </a:spcAft>
            </a:pPr>
            <a:r>
              <a:rPr lang="af-ZA" sz="1800" b="1" dirty="0">
                <a:effectLst/>
                <a:latin typeface="Calibri" panose="020F0502020204030204" pitchFamily="34" charset="0"/>
                <a:ea typeface="Times New Roman" panose="02020603050405020304" pitchFamily="18" charset="0"/>
                <a:cs typeface="Times New Roman" panose="02020603050405020304" pitchFamily="18" charset="0"/>
              </a:rPr>
              <a:t>Vers 6</a:t>
            </a: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 Ja, daar kom 'n dag waarop die wagte op die bergland van Efraim sal uitroep, 'Maak gereed, en laat ons opgaan na Sion, na die Here ons God!' "</a:t>
            </a:r>
          </a:p>
          <a:p>
            <a:pPr>
              <a:lnSpc>
                <a:spcPct val="115000"/>
              </a:lnSpc>
              <a:spcAft>
                <a:spcPts val="600"/>
              </a:spcAft>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Aangesien die Here 'n nuwe begin met die volk maak, keer die volk ook weer terug na die Here. </a:t>
            </a:r>
          </a:p>
          <a:p>
            <a:endParaRPr lang="af-ZA" dirty="0"/>
          </a:p>
        </p:txBody>
      </p:sp>
      <p:sp>
        <p:nvSpPr>
          <p:cNvPr id="4" name="Slide Number Placeholder 3"/>
          <p:cNvSpPr>
            <a:spLocks noGrp="1"/>
          </p:cNvSpPr>
          <p:nvPr>
            <p:ph type="sldNum" sz="quarter" idx="5"/>
          </p:nvPr>
        </p:nvSpPr>
        <p:spPr/>
        <p:txBody>
          <a:bodyPr/>
          <a:lstStyle/>
          <a:p>
            <a:fld id="{9AB609AE-62ED-49AD-A98B-CCC862E7C8B6}" type="slidenum">
              <a:rPr lang="af-ZA" smtClean="0"/>
              <a:t>6</a:t>
            </a:fld>
            <a:endParaRPr lang="af-ZA"/>
          </a:p>
        </p:txBody>
      </p:sp>
    </p:spTree>
    <p:extLst>
      <p:ext uri="{BB962C8B-B14F-4D97-AF65-F5344CB8AC3E}">
        <p14:creationId xmlns:p14="http://schemas.microsoft.com/office/powerpoint/2010/main" val="41189191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Aft>
                <a:spcPts val="600"/>
              </a:spcAft>
            </a:pPr>
            <a:r>
              <a:rPr lang="af-ZA" sz="1800" b="1" dirty="0">
                <a:effectLst/>
                <a:latin typeface="Calibri" panose="020F0502020204030204" pitchFamily="34" charset="0"/>
                <a:ea typeface="Times New Roman" panose="02020603050405020304" pitchFamily="18" charset="0"/>
                <a:cs typeface="Times New Roman" panose="02020603050405020304" pitchFamily="18" charset="0"/>
              </a:rPr>
              <a:t>Boodskap saamgevat</a:t>
            </a:r>
            <a:endParaRPr lang="af-ZA"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Ons teks bou op God se voorsiening aan Israel destyds in die woestyn, toe God hulle aan die swaard van Egipte laat ontkom het, vir hulle die beloofde land gegee het en 'n tempel waar hulle Hom met blydskap kon aanbid. </a:t>
            </a:r>
          </a:p>
          <a:p>
            <a:pPr>
              <a:lnSpc>
                <a:spcPct val="115000"/>
              </a:lnSpc>
              <a:spcAft>
                <a:spcPts val="600"/>
              </a:spcAft>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God bring nou vir hulle herstel. Die herstel sluit in dat hulle terugkry wat hulle in </a:t>
            </a:r>
            <a:r>
              <a:rPr lang="af-ZA" sz="1800" dirty="0" err="1">
                <a:effectLst/>
                <a:latin typeface="Calibri" panose="020F0502020204030204" pitchFamily="34" charset="0"/>
                <a:ea typeface="Times New Roman" panose="02020603050405020304" pitchFamily="18" charset="0"/>
                <a:cs typeface="Times New Roman" panose="02020603050405020304" pitchFamily="18" charset="0"/>
              </a:rPr>
              <a:t>belangskap</a:t>
            </a: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 verloor het:</a:t>
            </a:r>
          </a:p>
          <a:p>
            <a:pPr marL="342900" lvl="0" indent="-342900">
              <a:lnSpc>
                <a:spcPct val="115000"/>
              </a:lnSpc>
              <a:spcAft>
                <a:spcPts val="600"/>
              </a:spcAft>
              <a:buFont typeface="Symbol" panose="05050102010706020507" pitchFamily="18" charset="2"/>
              <a:buChar char=""/>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Geen rusplek in ballingskap, nou vind hulle vrede;</a:t>
            </a:r>
          </a:p>
          <a:p>
            <a:pPr marL="342900" lvl="0" indent="-342900">
              <a:lnSpc>
                <a:spcPct val="115000"/>
              </a:lnSpc>
              <a:spcAft>
                <a:spcPts val="600"/>
              </a:spcAft>
              <a:buFont typeface="Symbol" panose="05050102010706020507" pitchFamily="18" charset="2"/>
              <a:buChar char=""/>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'n Verwoeste nasie word weer opgerig;</a:t>
            </a:r>
          </a:p>
          <a:p>
            <a:pPr marL="342900" lvl="0" indent="-342900">
              <a:lnSpc>
                <a:spcPct val="115000"/>
              </a:lnSpc>
              <a:spcAft>
                <a:spcPts val="600"/>
              </a:spcAft>
              <a:buFont typeface="Symbol" panose="05050102010706020507" pitchFamily="18" charset="2"/>
              <a:buChar char=""/>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Feesvieringe wat verdwyn het word nou weer herstel;</a:t>
            </a:r>
          </a:p>
          <a:p>
            <a:pPr marL="342900" lvl="0" indent="-342900">
              <a:lnSpc>
                <a:spcPct val="115000"/>
              </a:lnSpc>
              <a:spcAft>
                <a:spcPts val="600"/>
              </a:spcAft>
              <a:buFont typeface="Symbol" panose="05050102010706020507" pitchFamily="18" charset="2"/>
              <a:buChar char=""/>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Wingerde, vrugteboorde  en landerye wat verwoes is, word nou weer aangeplant;</a:t>
            </a:r>
          </a:p>
          <a:p>
            <a:pPr marL="342900" lvl="0" indent="-342900">
              <a:lnSpc>
                <a:spcPct val="115000"/>
              </a:lnSpc>
              <a:spcAft>
                <a:spcPts val="600"/>
              </a:spcAft>
              <a:buFont typeface="Symbol" panose="05050102010706020507" pitchFamily="18" charset="2"/>
              <a:buChar char=""/>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Die wagte sien nou nie meer vyande kom nie, maar vir Sion, die berg van God, en die tempel van God.</a:t>
            </a:r>
          </a:p>
          <a:p>
            <a:pPr>
              <a:lnSpc>
                <a:spcPct val="115000"/>
              </a:lnSpc>
              <a:spcAft>
                <a:spcPts val="600"/>
              </a:spcAft>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Israel is nie langer 'n ontroue hoervrou nie, maar 'n jongmeisie wat nuwe liefde en trou in God vind. </a:t>
            </a:r>
          </a:p>
          <a:p>
            <a:pPr>
              <a:lnSpc>
                <a:spcPct val="115000"/>
              </a:lnSpc>
              <a:spcAft>
                <a:spcPts val="600"/>
              </a:spcAft>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Waarom begin die Here nuut met hulle? Slegs vanweë God se ewige liefde vir die volk en God se trou aan die volk.</a:t>
            </a:r>
          </a:p>
          <a:p>
            <a:endParaRPr lang="af-ZA" dirty="0"/>
          </a:p>
        </p:txBody>
      </p:sp>
      <p:sp>
        <p:nvSpPr>
          <p:cNvPr id="4" name="Slide Number Placeholder 3"/>
          <p:cNvSpPr>
            <a:spLocks noGrp="1"/>
          </p:cNvSpPr>
          <p:nvPr>
            <p:ph type="sldNum" sz="quarter" idx="5"/>
          </p:nvPr>
        </p:nvSpPr>
        <p:spPr/>
        <p:txBody>
          <a:bodyPr/>
          <a:lstStyle/>
          <a:p>
            <a:fld id="{9AB609AE-62ED-49AD-A98B-CCC862E7C8B6}" type="slidenum">
              <a:rPr lang="af-ZA" smtClean="0"/>
              <a:t>7</a:t>
            </a:fld>
            <a:endParaRPr lang="af-ZA"/>
          </a:p>
        </p:txBody>
      </p:sp>
    </p:spTree>
    <p:extLst>
      <p:ext uri="{BB962C8B-B14F-4D97-AF65-F5344CB8AC3E}">
        <p14:creationId xmlns:p14="http://schemas.microsoft.com/office/powerpoint/2010/main" val="3527579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Aft>
                <a:spcPts val="600"/>
              </a:spcAft>
            </a:pPr>
            <a:r>
              <a:rPr lang="af-ZA" sz="1800" b="1" dirty="0">
                <a:effectLst/>
                <a:latin typeface="Calibri" panose="020F0502020204030204" pitchFamily="34" charset="0"/>
                <a:ea typeface="Times New Roman" panose="02020603050405020304" pitchFamily="18" charset="0"/>
                <a:cs typeface="Times New Roman" panose="02020603050405020304" pitchFamily="18" charset="0"/>
              </a:rPr>
              <a:t>Paasfees</a:t>
            </a:r>
            <a:endParaRPr lang="af-ZA"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Al die beloftes en bedoelinge van God waarvan die Ou Testament getuig, word in Jesus van Nasaret waar. Die Seun van God word mens omdat God se ewige liefde vir Israel nie geblus kan word nie. Hierdie ewige liefde spoel in Jesus wyer as net die etniese volk Israel. Dit is vir die hele wêreld bedoel, 'n uitnodiging tot geloof.</a:t>
            </a:r>
          </a:p>
          <a:p>
            <a:pPr>
              <a:lnSpc>
                <a:spcPct val="115000"/>
              </a:lnSpc>
              <a:spcAft>
                <a:spcPts val="600"/>
              </a:spcAft>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Waar mense in sonde bly val, voorsien God in Jesus Christus die volmaakte en getroue mens wat vir ons die weg na God oopbreek.</a:t>
            </a:r>
          </a:p>
          <a:p>
            <a:pPr>
              <a:lnSpc>
                <a:spcPct val="115000"/>
              </a:lnSpc>
              <a:spcAft>
                <a:spcPts val="600"/>
              </a:spcAft>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Die nuwe begin wat God in Jeremia 31 beloof word in Jesus volkome waar.</a:t>
            </a:r>
          </a:p>
          <a:p>
            <a:pPr>
              <a:lnSpc>
                <a:spcPct val="115000"/>
              </a:lnSpc>
              <a:spcAft>
                <a:spcPts val="600"/>
              </a:spcAft>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Dit word spesifiek op Paassondag volkome waar. Dit word waar wanneer die graf oopgaan en God uit die gebroke liggaam van Jesus nuwe lewe skep – anderkant die graf en anderkant die mag van sonde.</a:t>
            </a:r>
          </a:p>
          <a:p>
            <a:pPr>
              <a:lnSpc>
                <a:spcPct val="115000"/>
              </a:lnSpc>
              <a:spcAft>
                <a:spcPts val="600"/>
              </a:spcAft>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Dit is vir ons. Deur geloof in Jesus deel ons in hierdie nuwe begin wat God maak. Dit is 'n duur begin. Dit kos die kruis. Dit is ook 'n gratis begin, ons ontvang dit deur die leë hande van geloof.</a:t>
            </a:r>
          </a:p>
          <a:p>
            <a:pPr>
              <a:lnSpc>
                <a:spcPct val="115000"/>
              </a:lnSpc>
              <a:spcAft>
                <a:spcPts val="600"/>
              </a:spcAft>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Deur geloof word ons </a:t>
            </a:r>
            <a:r>
              <a:rPr lang="af-ZA" sz="1800" dirty="0" err="1">
                <a:effectLst/>
                <a:latin typeface="Calibri" panose="020F0502020204030204" pitchFamily="34" charset="0"/>
                <a:ea typeface="Times New Roman" panose="02020603050405020304" pitchFamily="18" charset="0"/>
                <a:cs typeface="Times New Roman" panose="02020603050405020304" pitchFamily="18" charset="0"/>
              </a:rPr>
              <a:t>nuutgemaak</a:t>
            </a: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 Nou reeds. Terwyl ons steeds uitsien na die einde van die tye wanneer die nuwe begin in Jesus alles nuut sal maak, en God alles in almal sal wees.</a:t>
            </a:r>
          </a:p>
          <a:p>
            <a:pPr>
              <a:lnSpc>
                <a:spcPct val="115000"/>
              </a:lnSpc>
              <a:spcAft>
                <a:spcPts val="600"/>
              </a:spcAft>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Met Paassondag kom ons inderdaad by die feitelike hart van ons geloof staan. Die historiese feit van die leë graf, deur soveel getuies bevestig, werp lig op die hele Bybel en op al die dade van God. Alles maak sin vanuit die lig wat van die </a:t>
            </a:r>
            <a:r>
              <a:rPr lang="af-ZA" sz="1800" dirty="0" err="1">
                <a:effectLst/>
                <a:latin typeface="Calibri" panose="020F0502020204030204" pitchFamily="34" charset="0"/>
                <a:ea typeface="Times New Roman" panose="02020603050405020304" pitchFamily="18" charset="0"/>
                <a:cs typeface="Times New Roman" panose="02020603050405020304" pitchFamily="18" charset="0"/>
              </a:rPr>
              <a:t>opgestane</a:t>
            </a: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 Jesus uitstraal.</a:t>
            </a:r>
          </a:p>
          <a:p>
            <a:pPr>
              <a:lnSpc>
                <a:spcPct val="115000"/>
              </a:lnSpc>
              <a:spcAft>
                <a:spcPts val="600"/>
              </a:spcAft>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Op so 'n dag kan ons net saam met Jeremia 31:6 ons opnuut aan die Here toewy en lofsange sing:</a:t>
            </a:r>
          </a:p>
          <a:p>
            <a:pPr marL="449580">
              <a:lnSpc>
                <a:spcPct val="115000"/>
              </a:lnSpc>
              <a:spcAft>
                <a:spcPts val="600"/>
              </a:spcAft>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'Maak gereed, en laat ons opgaan</a:t>
            </a:r>
          </a:p>
          <a:p>
            <a:pPr marL="449580">
              <a:lnSpc>
                <a:spcPct val="115000"/>
              </a:lnSpc>
              <a:spcAft>
                <a:spcPts val="600"/>
              </a:spcAft>
            </a:pPr>
            <a:r>
              <a:rPr lang="af-ZA" sz="1800" dirty="0">
                <a:effectLst/>
                <a:latin typeface="Calibri" panose="020F0502020204030204" pitchFamily="34" charset="0"/>
                <a:ea typeface="Times New Roman" panose="02020603050405020304" pitchFamily="18" charset="0"/>
                <a:cs typeface="Times New Roman" panose="02020603050405020304" pitchFamily="18" charset="0"/>
              </a:rPr>
              <a:t>na Sion, na die Here ons God!'</a:t>
            </a:r>
          </a:p>
          <a:p>
            <a:endParaRPr lang="af-ZA" dirty="0"/>
          </a:p>
        </p:txBody>
      </p:sp>
      <p:sp>
        <p:nvSpPr>
          <p:cNvPr id="4" name="Slide Number Placeholder 3"/>
          <p:cNvSpPr>
            <a:spLocks noGrp="1"/>
          </p:cNvSpPr>
          <p:nvPr>
            <p:ph type="sldNum" sz="quarter" idx="5"/>
          </p:nvPr>
        </p:nvSpPr>
        <p:spPr/>
        <p:txBody>
          <a:bodyPr/>
          <a:lstStyle/>
          <a:p>
            <a:fld id="{9AB609AE-62ED-49AD-A98B-CCC862E7C8B6}" type="slidenum">
              <a:rPr lang="af-ZA" smtClean="0"/>
              <a:t>8</a:t>
            </a:fld>
            <a:endParaRPr lang="af-ZA"/>
          </a:p>
        </p:txBody>
      </p:sp>
    </p:spTree>
    <p:extLst>
      <p:ext uri="{BB962C8B-B14F-4D97-AF65-F5344CB8AC3E}">
        <p14:creationId xmlns:p14="http://schemas.microsoft.com/office/powerpoint/2010/main" val="5838296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nSpc>
                <a:spcPct val="115000"/>
              </a:lnSpc>
              <a:spcBef>
                <a:spcPts val="2400"/>
              </a:spcBef>
              <a:buFont typeface="+mj-lt"/>
              <a:buNone/>
            </a:pPr>
            <a:r>
              <a:rPr lang="af-ZA" sz="1400" b="1" kern="0" dirty="0">
                <a:solidFill>
                  <a:srgbClr val="21798E"/>
                </a:solidFill>
                <a:effectLst/>
                <a:latin typeface="Cambria" panose="02040503050406030204" pitchFamily="18" charset="0"/>
              </a:rPr>
              <a:t>God stuur ons om te leef</a:t>
            </a:r>
          </a:p>
          <a:p>
            <a:r>
              <a:rPr lang="en-ZA" sz="1100" b="1" dirty="0" err="1">
                <a:effectLst/>
                <a:latin typeface="Calibri" panose="020F0502020204030204" pitchFamily="34" charset="0"/>
                <a:ea typeface="Times New Roman" panose="02020603050405020304" pitchFamily="18" charset="0"/>
                <a:cs typeface="Times New Roman" panose="02020603050405020304" pitchFamily="18" charset="0"/>
              </a:rPr>
              <a:t>Gebed</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100" b="1" dirty="0" err="1">
                <a:effectLst/>
                <a:latin typeface="Calibri" panose="020F0502020204030204" pitchFamily="34" charset="0"/>
                <a:ea typeface="Times New Roman" panose="02020603050405020304" pitchFamily="18" charset="0"/>
                <a:cs typeface="Times New Roman" panose="02020603050405020304" pitchFamily="18" charset="0"/>
              </a:rPr>
              <a:t>Offergawes</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ZA" sz="1100" b="1" dirty="0" err="1">
                <a:effectLst/>
                <a:latin typeface="Calibri" panose="020F0502020204030204" pitchFamily="34" charset="0"/>
                <a:ea typeface="Times New Roman" panose="02020603050405020304" pitchFamily="18" charset="0"/>
                <a:cs typeface="Times New Roman" panose="02020603050405020304" pitchFamily="18" charset="0"/>
              </a:rPr>
              <a:t>Wegsending</a:t>
            </a: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a:effectLst/>
                <a:latin typeface="Calibri" panose="020F0502020204030204" pitchFamily="34" charset="0"/>
                <a:ea typeface="Times New Roman" panose="02020603050405020304" pitchFamily="18" charset="0"/>
                <a:cs typeface="Calibri" panose="020F0502020204030204" pitchFamily="34" charset="0"/>
              </a:rPr>
              <a:t>417	Jesus </a:t>
            </a:r>
            <a:r>
              <a:rPr lang="en-ZA" sz="1100" dirty="0" err="1">
                <a:effectLst/>
                <a:latin typeface="Calibri" panose="020F0502020204030204" pitchFamily="34" charset="0"/>
                <a:ea typeface="Times New Roman" panose="02020603050405020304" pitchFamily="18" charset="0"/>
                <a:cs typeface="Calibri" panose="020F0502020204030204" pitchFamily="34" charset="0"/>
              </a:rPr>
              <a:t>ons</a:t>
            </a:r>
            <a:r>
              <a:rPr lang="en-ZA" sz="1100" dirty="0">
                <a:effectLst/>
                <a:latin typeface="Calibri" panose="020F0502020204030204" pitchFamily="34" charset="0"/>
                <a:ea typeface="Times New Roman" panose="02020603050405020304" pitchFamily="18" charset="0"/>
                <a:cs typeface="Calibri" panose="020F0502020204030204" pitchFamily="34" charset="0"/>
              </a:rPr>
              <a:t> </a:t>
            </a:r>
            <a:r>
              <a:rPr lang="en-ZA" sz="1100" dirty="0" err="1">
                <a:effectLst/>
                <a:latin typeface="Calibri" panose="020F0502020204030204" pitchFamily="34" charset="0"/>
                <a:ea typeface="Times New Roman" panose="02020603050405020304" pitchFamily="18" charset="0"/>
                <a:cs typeface="Calibri" panose="020F0502020204030204" pitchFamily="34" charset="0"/>
              </a:rPr>
              <a:t>eer</a:t>
            </a:r>
            <a:r>
              <a:rPr lang="en-ZA" sz="1100" dirty="0">
                <a:effectLst/>
                <a:latin typeface="Calibri" panose="020F0502020204030204" pitchFamily="34" charset="0"/>
                <a:ea typeface="Times New Roman" panose="02020603050405020304" pitchFamily="18" charset="0"/>
                <a:cs typeface="Calibri" panose="020F0502020204030204" pitchFamily="34" charset="0"/>
              </a:rPr>
              <a:t> U (</a:t>
            </a:r>
            <a:r>
              <a:rPr lang="en-ZA" sz="1100" dirty="0" err="1">
                <a:effectLst/>
                <a:latin typeface="Calibri" panose="020F0502020204030204" pitchFamily="34" charset="0"/>
                <a:ea typeface="Times New Roman" panose="02020603050405020304" pitchFamily="18" charset="0"/>
                <a:cs typeface="Calibri" panose="020F0502020204030204" pitchFamily="34" charset="0"/>
              </a:rPr>
              <a:t>opgestane</a:t>
            </a:r>
            <a:r>
              <a:rPr lang="en-ZA" sz="1100" dirty="0">
                <a:effectLst/>
                <a:latin typeface="Calibri" panose="020F0502020204030204" pitchFamily="34" charset="0"/>
                <a:ea typeface="Times New Roman" panose="02020603050405020304" pitchFamily="18" charset="0"/>
                <a:cs typeface="Calibri" panose="020F0502020204030204" pitchFamily="34" charset="0"/>
              </a:rPr>
              <a:t> Heer) vs 1,2</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100" b="1" dirty="0" err="1">
                <a:effectLst/>
                <a:latin typeface="Calibri" panose="020F0502020204030204" pitchFamily="34" charset="0"/>
                <a:ea typeface="Times New Roman" panose="02020603050405020304" pitchFamily="18" charset="0"/>
                <a:cs typeface="Times New Roman" panose="02020603050405020304" pitchFamily="18" charset="0"/>
              </a:rPr>
              <a:t>Seën</a:t>
            </a: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V: Die Here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sal</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julle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seën</a:t>
            </a:r>
            <a:br>
              <a:rPr lang="en-ZA" sz="1100" dirty="0">
                <a:effectLst/>
                <a:latin typeface="Calibri" panose="020F0502020204030204" pitchFamily="34" charset="0"/>
                <a:ea typeface="Times New Roman" panose="02020603050405020304" pitchFamily="18" charset="0"/>
                <a:cs typeface="Times New Roman" panose="02020603050405020304" pitchFamily="18" charset="0"/>
              </a:rPr>
            </a:b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en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julle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beskerm</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ZA" sz="1100" dirty="0">
                <a:effectLst/>
                <a:latin typeface="Calibri" panose="020F0502020204030204" pitchFamily="34" charset="0"/>
                <a:ea typeface="Times New Roman" panose="02020603050405020304" pitchFamily="18" charset="0"/>
                <a:cs typeface="Times New Roman" panose="02020603050405020304" pitchFamily="18" charset="0"/>
              </a:rPr>
            </a:b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die Here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sal</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tot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julle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redding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verskyn</a:t>
            </a:r>
            <a:br>
              <a:rPr lang="en-ZA" sz="1100" dirty="0">
                <a:effectLst/>
                <a:latin typeface="Calibri" panose="020F0502020204030204" pitchFamily="34" charset="0"/>
                <a:ea typeface="Times New Roman" panose="02020603050405020304" pitchFamily="18" charset="0"/>
                <a:cs typeface="Times New Roman" panose="02020603050405020304" pitchFamily="18" charset="0"/>
              </a:rPr>
            </a:b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en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julle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genadig</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wees;</a:t>
            </a:r>
            <a:br>
              <a:rPr lang="en-ZA" sz="1100" dirty="0">
                <a:effectLst/>
                <a:latin typeface="Calibri" panose="020F0502020204030204" pitchFamily="34" charset="0"/>
                <a:ea typeface="Times New Roman" panose="02020603050405020304" pitchFamily="18" charset="0"/>
                <a:cs typeface="Times New Roman" panose="02020603050405020304" pitchFamily="18" charset="0"/>
              </a:rPr>
            </a:b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die Here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sal</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julle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gebede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verhoor</a:t>
            </a:r>
            <a:br>
              <a:rPr lang="en-ZA" sz="1100" dirty="0">
                <a:effectLst/>
                <a:latin typeface="Calibri" panose="020F0502020204030204" pitchFamily="34" charset="0"/>
                <a:ea typeface="Times New Roman" panose="02020603050405020304" pitchFamily="18" charset="0"/>
                <a:cs typeface="Times New Roman" panose="02020603050405020304" pitchFamily="18" charset="0"/>
              </a:rPr>
            </a:b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en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aan</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julle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vrede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gee!</a:t>
            </a:r>
            <a:br>
              <a:rPr lang="en-ZA" sz="1100" dirty="0">
                <a:effectLst/>
                <a:latin typeface="Calibri" panose="020F0502020204030204" pitchFamily="34" charset="0"/>
                <a:ea typeface="Times New Roman" panose="02020603050405020304" pitchFamily="18" charset="0"/>
                <a:cs typeface="Times New Roman" panose="02020603050405020304" pitchFamily="18" charset="0"/>
              </a:rPr>
            </a:b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Nou</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en tot in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ewigheid</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ZA" sz="1100" b="1" dirty="0" err="1">
                <a:effectLst/>
                <a:latin typeface="Calibri" panose="020F0502020204030204" pitchFamily="34" charset="0"/>
                <a:ea typeface="Times New Roman" panose="02020603050405020304" pitchFamily="18" charset="0"/>
                <a:cs typeface="Times New Roman" panose="02020603050405020304" pitchFamily="18" charset="0"/>
              </a:rPr>
              <a:t>Almal</a:t>
            </a: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 Lied 269:1 “God </a:t>
            </a:r>
            <a:r>
              <a:rPr lang="en-ZA" sz="1100" b="1" dirty="0" err="1">
                <a:effectLst/>
                <a:latin typeface="Calibri" panose="020F0502020204030204" pitchFamily="34" charset="0"/>
                <a:ea typeface="Times New Roman" panose="02020603050405020304" pitchFamily="18" charset="0"/>
                <a:cs typeface="Times New Roman" panose="02020603050405020304" pitchFamily="18" charset="0"/>
              </a:rPr>
              <a:t>bly</a:t>
            </a: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 met </a:t>
            </a:r>
            <a:r>
              <a:rPr lang="en-ZA" sz="1100" b="1" dirty="0" err="1">
                <a:effectLst/>
                <a:latin typeface="Calibri" panose="020F0502020204030204" pitchFamily="34" charset="0"/>
                <a:ea typeface="Times New Roman" panose="02020603050405020304" pitchFamily="18" charset="0"/>
                <a:cs typeface="Times New Roman" panose="02020603050405020304" pitchFamily="18" charset="0"/>
              </a:rPr>
              <a:t>ons</a:t>
            </a: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G: Die </a:t>
            </a:r>
            <a:r>
              <a:rPr lang="en-ZA" sz="1100" b="1" dirty="0" err="1">
                <a:effectLst/>
                <a:latin typeface="Calibri" panose="020F0502020204030204" pitchFamily="34" charset="0"/>
                <a:ea typeface="Times New Roman" panose="02020603050405020304" pitchFamily="18" charset="0"/>
                <a:cs typeface="Times New Roman" panose="02020603050405020304" pitchFamily="18" charset="0"/>
              </a:rPr>
              <a:t>genade</a:t>
            </a: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 van die Here Jesus</a:t>
            </a:r>
            <a:br>
              <a:rPr lang="en-ZA" sz="1100" dirty="0">
                <a:effectLst/>
                <a:latin typeface="Calibri" panose="020F0502020204030204" pitchFamily="34" charset="0"/>
                <a:ea typeface="Times New Roman" panose="02020603050405020304" pitchFamily="18" charset="0"/>
                <a:cs typeface="Times New Roman" panose="02020603050405020304" pitchFamily="18" charset="0"/>
              </a:rPr>
            </a:b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en die </a:t>
            </a:r>
            <a:r>
              <a:rPr lang="en-ZA" sz="1100" b="1" dirty="0" err="1">
                <a:effectLst/>
                <a:latin typeface="Calibri" panose="020F0502020204030204" pitchFamily="34" charset="0"/>
                <a:ea typeface="Times New Roman" panose="02020603050405020304" pitchFamily="18" charset="0"/>
                <a:cs typeface="Times New Roman" panose="02020603050405020304" pitchFamily="18" charset="0"/>
              </a:rPr>
              <a:t>liefde</a:t>
            </a: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 van God die Vader</a:t>
            </a:r>
            <a:br>
              <a:rPr lang="en-ZA" sz="1100" dirty="0">
                <a:effectLst/>
                <a:latin typeface="Calibri" panose="020F0502020204030204" pitchFamily="34" charset="0"/>
                <a:ea typeface="Times New Roman" panose="02020603050405020304" pitchFamily="18" charset="0"/>
                <a:cs typeface="Times New Roman" panose="02020603050405020304" pitchFamily="18" charset="0"/>
              </a:rPr>
            </a:b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en die </a:t>
            </a:r>
            <a:r>
              <a:rPr lang="en-ZA" sz="1100" b="1" dirty="0" err="1">
                <a:effectLst/>
                <a:latin typeface="Calibri" panose="020F0502020204030204" pitchFamily="34" charset="0"/>
                <a:ea typeface="Times New Roman" panose="02020603050405020304" pitchFamily="18" charset="0"/>
                <a:cs typeface="Times New Roman" panose="02020603050405020304" pitchFamily="18" charset="0"/>
              </a:rPr>
              <a:t>gemeenskap</a:t>
            </a: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 van die </a:t>
            </a:r>
            <a:r>
              <a:rPr lang="en-ZA" sz="1100" b="1" dirty="0" err="1">
                <a:effectLst/>
                <a:latin typeface="Calibri" panose="020F0502020204030204" pitchFamily="34" charset="0"/>
                <a:ea typeface="Times New Roman" panose="02020603050405020304" pitchFamily="18" charset="0"/>
                <a:cs typeface="Times New Roman" panose="02020603050405020304" pitchFamily="18" charset="0"/>
              </a:rPr>
              <a:t>Heilige</a:t>
            </a: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 Gees</a:t>
            </a:r>
            <a:br>
              <a:rPr lang="en-ZA" sz="1100" dirty="0">
                <a:effectLst/>
                <a:latin typeface="Calibri" panose="020F0502020204030204" pitchFamily="34" charset="0"/>
                <a:ea typeface="Times New Roman" panose="02020603050405020304" pitchFamily="18" charset="0"/>
                <a:cs typeface="Times New Roman" panose="02020603050405020304" pitchFamily="18" charset="0"/>
              </a:rPr>
            </a:br>
            <a:r>
              <a:rPr lang="en-ZA" sz="1100" b="1" dirty="0" err="1">
                <a:effectLst/>
                <a:latin typeface="Calibri" panose="020F0502020204030204" pitchFamily="34" charset="0"/>
                <a:ea typeface="Times New Roman" panose="02020603050405020304" pitchFamily="18" charset="0"/>
                <a:cs typeface="Times New Roman" panose="02020603050405020304" pitchFamily="18" charset="0"/>
              </a:rPr>
              <a:t>bly</a:t>
            </a: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 met </a:t>
            </a:r>
            <a:r>
              <a:rPr lang="en-ZA" sz="1100" b="1" dirty="0" err="1">
                <a:effectLst/>
                <a:latin typeface="Calibri" panose="020F0502020204030204" pitchFamily="34" charset="0"/>
                <a:ea typeface="Times New Roman" panose="02020603050405020304" pitchFamily="18" charset="0"/>
                <a:cs typeface="Times New Roman" panose="02020603050405020304" pitchFamily="18" charset="0"/>
              </a:rPr>
              <a:t>ons</a:t>
            </a: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b="1" dirty="0" err="1">
                <a:effectLst/>
                <a:latin typeface="Calibri" panose="020F0502020204030204" pitchFamily="34" charset="0"/>
                <a:ea typeface="Times New Roman" panose="02020603050405020304" pitchFamily="18" charset="0"/>
                <a:cs typeface="Times New Roman" panose="02020603050405020304" pitchFamily="18" charset="0"/>
              </a:rPr>
              <a:t>almal</a:t>
            </a: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a:t>
            </a:r>
            <a:br>
              <a:rPr lang="en-ZA" sz="1100" b="1" dirty="0">
                <a:effectLst/>
                <a:latin typeface="Calibri" panose="020F0502020204030204" pitchFamily="34" charset="0"/>
                <a:ea typeface="Times New Roman" panose="02020603050405020304" pitchFamily="18" charset="0"/>
                <a:cs typeface="Times New Roman" panose="02020603050405020304" pitchFamily="18" charset="0"/>
              </a:rPr>
            </a:br>
            <a:r>
              <a:rPr lang="en-ZA" sz="1100" b="1" dirty="0" err="1">
                <a:effectLst/>
                <a:latin typeface="Calibri" panose="020F0502020204030204" pitchFamily="34" charset="0"/>
                <a:ea typeface="Times New Roman" panose="02020603050405020304" pitchFamily="18" charset="0"/>
                <a:cs typeface="Times New Roman" panose="02020603050405020304" pitchFamily="18" charset="0"/>
              </a:rPr>
              <a:t>Nou</a:t>
            </a: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 en tot in </a:t>
            </a:r>
            <a:r>
              <a:rPr lang="en-ZA" sz="1100" b="1" dirty="0" err="1">
                <a:effectLst/>
                <a:latin typeface="Calibri" panose="020F0502020204030204" pitchFamily="34" charset="0"/>
                <a:ea typeface="Times New Roman" panose="02020603050405020304" pitchFamily="18" charset="0"/>
                <a:cs typeface="Times New Roman" panose="02020603050405020304" pitchFamily="18" charset="0"/>
              </a:rPr>
              <a:t>ewigheid</a:t>
            </a: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Antwoord</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Lied 312/313/314/315/ of</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ZA" sz="1100" b="1" dirty="0">
                <a:effectLst/>
                <a:latin typeface="Calibri" panose="020F0502020204030204" pitchFamily="34" charset="0"/>
                <a:ea typeface="Times New Roman" panose="02020603050405020304" pitchFamily="18" charset="0"/>
                <a:cs typeface="Tahoma" panose="020B0604030504040204" pitchFamily="34" charset="0"/>
              </a:rPr>
              <a:t>F361. </a:t>
            </a:r>
            <a:r>
              <a:rPr lang="en-ZA" sz="1100" b="1" u="sng" dirty="0">
                <a:effectLst/>
                <a:latin typeface="Calibri" panose="020F0502020204030204" pitchFamily="34" charset="0"/>
                <a:ea typeface="Times New Roman" panose="02020603050405020304" pitchFamily="18" charset="0"/>
                <a:cs typeface="Times New Roman" panose="02020603050405020304" pitchFamily="18" charset="0"/>
              </a:rPr>
              <a:t>Laat </a:t>
            </a:r>
            <a:r>
              <a:rPr lang="en-ZA" sz="1100" b="1" u="sng" dirty="0" err="1">
                <a:effectLst/>
                <a:latin typeface="Calibri" panose="020F0502020204030204" pitchFamily="34" charset="0"/>
                <a:ea typeface="Times New Roman" panose="02020603050405020304" pitchFamily="18" charset="0"/>
                <a:cs typeface="Times New Roman" panose="02020603050405020304" pitchFamily="18" charset="0"/>
              </a:rPr>
              <a:t>Dit</a:t>
            </a:r>
            <a:r>
              <a:rPr lang="en-ZA" sz="1100" b="1" u="sng" dirty="0">
                <a:effectLst/>
                <a:latin typeface="Calibri" panose="020F0502020204030204" pitchFamily="34" charset="0"/>
                <a:ea typeface="Times New Roman" panose="02020603050405020304" pitchFamily="18" charset="0"/>
                <a:cs typeface="Times New Roman" panose="02020603050405020304" pitchFamily="18" charset="0"/>
              </a:rPr>
              <a:t> So Wees (Amen)</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717675" indent="-1260475">
              <a:lnSpc>
                <a:spcPct val="115000"/>
              </a:lnSpc>
              <a:spcAft>
                <a:spcPts val="600"/>
              </a:spcAft>
            </a:pPr>
            <a:r>
              <a:rPr lang="en-ZA" sz="1100" b="1" dirty="0">
                <a:effectLst/>
                <a:latin typeface="Calibri" panose="020F0502020204030204" pitchFamily="34" charset="0"/>
                <a:ea typeface="Times New Roman" panose="02020603050405020304" pitchFamily="18" charset="0"/>
                <a:cs typeface="Tahoma" panose="020B0604030504040204" pitchFamily="34" charset="0"/>
              </a:rPr>
              <a:t>(RUBRIEK: </a:t>
            </a:r>
            <a:r>
              <a:rPr lang="en-ZA" sz="1100" b="1" dirty="0" err="1">
                <a:effectLst/>
                <a:latin typeface="Calibri" panose="020F0502020204030204" pitchFamily="34" charset="0"/>
                <a:ea typeface="Times New Roman" panose="02020603050405020304" pitchFamily="18" charset="0"/>
                <a:cs typeface="Tahoma" panose="020B0604030504040204" pitchFamily="34" charset="0"/>
              </a:rPr>
              <a:t>Kersflam</a:t>
            </a:r>
            <a:r>
              <a:rPr lang="en-ZA" sz="1100" b="1" dirty="0">
                <a:effectLst/>
                <a:latin typeface="Calibri" panose="020F0502020204030204" pitchFamily="34" charset="0"/>
                <a:ea typeface="Times New Roman" panose="02020603050405020304" pitchFamily="18" charset="0"/>
                <a:cs typeface="Tahoma" panose="020B0604030504040204" pitchFamily="34" charset="0"/>
              </a:rPr>
              <a:t> – </a:t>
            </a:r>
            <a:r>
              <a:rPr lang="en-ZA" sz="1100" b="1" dirty="0" err="1">
                <a:effectLst/>
                <a:latin typeface="Calibri" panose="020F0502020204030204" pitchFamily="34" charset="0"/>
                <a:ea typeface="Times New Roman" panose="02020603050405020304" pitchFamily="18" charset="0"/>
                <a:cs typeface="Tahoma" panose="020B0604030504040204" pitchFamily="34" charset="0"/>
              </a:rPr>
              <a:t>Gebed</a:t>
            </a:r>
            <a:r>
              <a:rPr lang="en-ZA" sz="1100" b="1" dirty="0">
                <a:effectLst/>
                <a:latin typeface="Calibri" panose="020F0502020204030204" pitchFamily="34" charset="0"/>
                <a:ea typeface="Times New Roman" panose="02020603050405020304" pitchFamily="18" charset="0"/>
                <a:cs typeface="Tahoma" panose="020B0604030504040204" pitchFamily="34" charset="0"/>
              </a:rPr>
              <a:t>)</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100" dirty="0">
                <a:effectLst/>
                <a:latin typeface="Calibri" panose="020F0502020204030204" pitchFamily="34" charset="0"/>
                <a:ea typeface="Times New Roman" panose="02020603050405020304" pitchFamily="18" charset="0"/>
                <a:cs typeface="Times New Roman" panose="02020603050405020304" pitchFamily="18" charset="0"/>
              </a:rPr>
              <a:t>Teks en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musiek</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Neil Büchner</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Kopiereg</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a:effectLst/>
                <a:latin typeface="Calibri" panose="020F0502020204030204" pitchFamily="34" charset="0"/>
                <a:ea typeface="Times New Roman" panose="02020603050405020304" pitchFamily="18" charset="0"/>
                <a:cs typeface="Times New Roman" panose="02020603050405020304" pitchFamily="18" charset="0"/>
                <a:sym typeface="Symbol" panose="05050102010706020507" pitchFamily="18" charset="2"/>
              </a:rPr>
              <a:t></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Flam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Musiek-Uitgewers</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100" dirty="0">
                <a:effectLst/>
                <a:latin typeface="Calibri" panose="020F0502020204030204" pitchFamily="34" charset="0"/>
                <a:ea typeface="Times New Roman" panose="02020603050405020304" pitchFamily="18" charset="0"/>
                <a:cs typeface="Times New Roman" panose="02020603050405020304" pitchFamily="18" charset="0"/>
              </a:rPr>
              <a:t>Laat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dit</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so wees, Here, Amen.</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100" dirty="0">
                <a:effectLst/>
                <a:latin typeface="Calibri" panose="020F0502020204030204" pitchFamily="34" charset="0"/>
                <a:ea typeface="Times New Roman" panose="02020603050405020304" pitchFamily="18" charset="0"/>
                <a:cs typeface="Times New Roman" panose="02020603050405020304" pitchFamily="18" charset="0"/>
              </a:rPr>
              <a:t>Laat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dit</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so wees, Here, Amen.</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100" dirty="0">
                <a:effectLst/>
                <a:latin typeface="Calibri" panose="020F0502020204030204" pitchFamily="34" charset="0"/>
                <a:ea typeface="Times New Roman" panose="02020603050405020304" pitchFamily="18" charset="0"/>
                <a:cs typeface="Times New Roman" panose="02020603050405020304" pitchFamily="18" charset="0"/>
              </a:rPr>
              <a:t>Heer,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laat</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ons</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leef</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soos</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U leer</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100" dirty="0">
                <a:effectLst/>
                <a:latin typeface="Calibri" panose="020F0502020204030204" pitchFamily="34" charset="0"/>
                <a:ea typeface="Times New Roman" panose="02020603050405020304" pitchFamily="18" charset="0"/>
                <a:cs typeface="Times New Roman" panose="02020603050405020304" pitchFamily="18" charset="0"/>
              </a:rPr>
              <a:t>Here, Amen.</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100" dirty="0">
                <a:effectLst/>
                <a:latin typeface="Calibri" panose="020F0502020204030204" pitchFamily="34" charset="0"/>
                <a:ea typeface="Times New Roman" panose="02020603050405020304" pitchFamily="18" charset="0"/>
                <a:cs typeface="Times New Roman" panose="02020603050405020304" pitchFamily="18" charset="0"/>
              </a:rPr>
              <a:t>Laat </a:t>
            </a: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dit</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so wees, Here, Amen.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100" dirty="0">
                <a:effectLst/>
                <a:latin typeface="Calibri" panose="020F0502020204030204" pitchFamily="34" charset="0"/>
                <a:ea typeface="Times New Roman" panose="02020603050405020304" pitchFamily="18" charset="0"/>
                <a:cs typeface="Times New Roman" panose="02020603050405020304" pitchFamily="18" charset="0"/>
              </a:rPr>
              <a:t>of</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ZA" sz="1100" b="1" dirty="0" err="1">
                <a:effectLst/>
                <a:latin typeface="Calibri" panose="020F0502020204030204" pitchFamily="34" charset="0"/>
                <a:ea typeface="Times New Roman" panose="02020603050405020304" pitchFamily="18" charset="0"/>
                <a:cs typeface="Times New Roman" panose="02020603050405020304" pitchFamily="18" charset="0"/>
              </a:rPr>
              <a:t>Vonk</a:t>
            </a: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 38 (</a:t>
            </a:r>
            <a:r>
              <a:rPr lang="en-ZA" sz="1100" b="1" dirty="0" err="1">
                <a:effectLst/>
                <a:latin typeface="Calibri" panose="020F0502020204030204" pitchFamily="34" charset="0"/>
                <a:ea typeface="Times New Roman" panose="02020603050405020304" pitchFamily="18" charset="0"/>
                <a:cs typeface="Times New Roman" panose="02020603050405020304" pitchFamily="18" charset="0"/>
              </a:rPr>
              <a:t>Melodie</a:t>
            </a:r>
            <a:r>
              <a:rPr lang="en-ZA" sz="1100" b="1" dirty="0">
                <a:effectLst/>
                <a:latin typeface="Calibri" panose="020F0502020204030204" pitchFamily="34" charset="0"/>
                <a:ea typeface="Times New Roman" panose="02020603050405020304" pitchFamily="18" charset="0"/>
                <a:cs typeface="Times New Roman" panose="02020603050405020304" pitchFamily="18" charset="0"/>
              </a:rPr>
              <a:t> is Lied 582 “Bly by my Heer”)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nl-NL" sz="1100" b="1" i="1" dirty="0">
                <a:effectLst/>
                <a:latin typeface="Calibri" panose="020F0502020204030204" pitchFamily="34" charset="0"/>
                <a:ea typeface="Times New Roman" panose="02020603050405020304" pitchFamily="18" charset="0"/>
                <a:cs typeface="Times New Roman" panose="02020603050405020304" pitchFamily="18" charset="0"/>
              </a:rPr>
              <a:t>Here, Ons God, As Ons Nou Huis Toe Gaan</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nl-NL" sz="1100" dirty="0">
                <a:effectLst/>
                <a:latin typeface="Calibri" panose="020F0502020204030204" pitchFamily="34" charset="0"/>
                <a:ea typeface="Times New Roman" panose="02020603050405020304" pitchFamily="18" charset="0"/>
                <a:cs typeface="Times New Roman" panose="02020603050405020304" pitchFamily="18" charset="0"/>
              </a:rPr>
              <a:t>1.  Here, ons God, as ons nou huis toe gaan,</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nl-NL" sz="1100" dirty="0">
                <a:effectLst/>
                <a:latin typeface="Calibri" panose="020F0502020204030204" pitchFamily="34" charset="0"/>
                <a:ea typeface="Times New Roman" panose="02020603050405020304" pitchFamily="18" charset="0"/>
                <a:cs typeface="Times New Roman" panose="02020603050405020304" pitchFamily="18" charset="0"/>
              </a:rPr>
              <a:t>vra ons u seën, waar ons hier voor U staan.</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nl-NL" sz="1100" dirty="0">
                <a:effectLst/>
                <a:latin typeface="Calibri" panose="020F0502020204030204" pitchFamily="34" charset="0"/>
                <a:ea typeface="Times New Roman" panose="02020603050405020304" pitchFamily="18" charset="0"/>
                <a:cs typeface="Times New Roman" panose="02020603050405020304" pitchFamily="18" charset="0"/>
              </a:rPr>
              <a:t>U het u goedheid weer aan ons betoon,</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nl-NL" sz="1100" dirty="0">
                <a:effectLst/>
                <a:latin typeface="Calibri" panose="020F0502020204030204" pitchFamily="34" charset="0"/>
                <a:ea typeface="Times New Roman" panose="02020603050405020304" pitchFamily="18" charset="0"/>
                <a:cs typeface="Times New Roman" panose="02020603050405020304" pitchFamily="18" charset="0"/>
              </a:rPr>
              <a:t>ons saamwees in u Naam met guns bekroon.</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nl-NL"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nl-NL" sz="1100" dirty="0">
                <a:effectLst/>
                <a:latin typeface="Calibri" panose="020F0502020204030204" pitchFamily="34" charset="0"/>
                <a:ea typeface="Times New Roman" panose="02020603050405020304" pitchFamily="18" charset="0"/>
                <a:cs typeface="Times New Roman" panose="02020603050405020304" pitchFamily="18" charset="0"/>
              </a:rPr>
              <a:t>2.  Ons bid tot U, o Vader, Seun en Gees,</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nl-NL" sz="1100" dirty="0">
                <a:effectLst/>
                <a:latin typeface="Calibri" panose="020F0502020204030204" pitchFamily="34" charset="0"/>
                <a:ea typeface="Times New Roman" panose="02020603050405020304" pitchFamily="18" charset="0"/>
                <a:cs typeface="Times New Roman" panose="02020603050405020304" pitchFamily="18" charset="0"/>
              </a:rPr>
              <a:t>laat ons vir ander ook tot seën wees.</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nl-NL" sz="1100" dirty="0">
                <a:effectLst/>
                <a:latin typeface="Calibri" panose="020F0502020204030204" pitchFamily="34" charset="0"/>
                <a:ea typeface="Times New Roman" panose="02020603050405020304" pitchFamily="18" charset="0"/>
                <a:cs typeface="Times New Roman" panose="02020603050405020304" pitchFamily="18" charset="0"/>
              </a:rPr>
              <a:t>Maak ons getuies van u Naam, o Heer,</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nl-NL" sz="1100" dirty="0">
                <a:effectLst/>
                <a:latin typeface="Calibri" panose="020F0502020204030204" pitchFamily="34" charset="0"/>
                <a:ea typeface="Times New Roman" panose="02020603050405020304" pitchFamily="18" charset="0"/>
                <a:cs typeface="Times New Roman" panose="02020603050405020304" pitchFamily="18" charset="0"/>
              </a:rPr>
              <a:t>dat ook die wêreld U sal dien en eer.</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nl-NL"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nl-NL" sz="1100" dirty="0">
                <a:effectLst/>
                <a:latin typeface="Calibri" panose="020F0502020204030204" pitchFamily="34" charset="0"/>
                <a:ea typeface="Times New Roman" panose="02020603050405020304" pitchFamily="18" charset="0"/>
                <a:cs typeface="Times New Roman" panose="02020603050405020304" pitchFamily="18" charset="0"/>
              </a:rPr>
              <a:t>3.  U wat in liefde altyd by ons bly,</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nl-NL" sz="1100" dirty="0">
                <a:effectLst/>
                <a:latin typeface="Calibri" panose="020F0502020204030204" pitchFamily="34" charset="0"/>
                <a:ea typeface="Times New Roman" panose="02020603050405020304" pitchFamily="18" charset="0"/>
                <a:cs typeface="Times New Roman" panose="02020603050405020304" pitchFamily="18" charset="0"/>
              </a:rPr>
              <a:t>wees ons tog in ons lief en leed naby.</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nl-NL" sz="1100" dirty="0">
                <a:effectLst/>
                <a:latin typeface="Calibri" panose="020F0502020204030204" pitchFamily="34" charset="0"/>
                <a:ea typeface="Times New Roman" panose="02020603050405020304" pitchFamily="18" charset="0"/>
                <a:cs typeface="Times New Roman" panose="02020603050405020304" pitchFamily="18" charset="0"/>
              </a:rPr>
              <a:t>Sou daar beproewing oor ons pad kom, Heer,</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nl-NL" sz="1100" dirty="0">
                <a:effectLst/>
                <a:latin typeface="Calibri" panose="020F0502020204030204" pitchFamily="34" charset="0"/>
                <a:ea typeface="Times New Roman" panose="02020603050405020304" pitchFamily="18" charset="0"/>
                <a:cs typeface="Times New Roman" panose="02020603050405020304" pitchFamily="18" charset="0"/>
              </a:rPr>
              <a:t>maak ons volhardend in geloof al meer.</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nl-NL"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nl-NL" sz="1100" dirty="0">
                <a:effectLst/>
                <a:latin typeface="Calibri" panose="020F0502020204030204" pitchFamily="34" charset="0"/>
                <a:ea typeface="Times New Roman" panose="02020603050405020304" pitchFamily="18" charset="0"/>
                <a:cs typeface="Times New Roman" panose="02020603050405020304" pitchFamily="18" charset="0"/>
              </a:rPr>
              <a:t>of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nl-NL"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VONKK 277 – U is die </a:t>
            </a:r>
            <a:r>
              <a:rPr lang="en-US" sz="1100" b="1" dirty="0" err="1">
                <a:effectLst/>
                <a:latin typeface="Calibri" panose="020F0502020204030204" pitchFamily="34" charset="0"/>
                <a:ea typeface="Times New Roman" panose="02020603050405020304" pitchFamily="18" charset="0"/>
                <a:cs typeface="Times New Roman" panose="02020603050405020304" pitchFamily="18" charset="0"/>
              </a:rPr>
              <a:t>lig</a:t>
            </a: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 wat </a:t>
            </a:r>
            <a:r>
              <a:rPr lang="en-US" sz="1100" b="1" dirty="0" err="1">
                <a:effectLst/>
                <a:latin typeface="Calibri" panose="020F0502020204030204" pitchFamily="34" charset="0"/>
                <a:ea typeface="Times New Roman" panose="02020603050405020304" pitchFamily="18" charset="0"/>
                <a:cs typeface="Times New Roman" panose="02020603050405020304" pitchFamily="18" charset="0"/>
              </a:rPr>
              <a:t>deur</a:t>
            </a: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 die </a:t>
            </a:r>
            <a:r>
              <a:rPr lang="en-US" sz="1100" b="1" dirty="0" err="1">
                <a:effectLst/>
                <a:latin typeface="Calibri" panose="020F0502020204030204" pitchFamily="34" charset="0"/>
                <a:ea typeface="Times New Roman" panose="02020603050405020304" pitchFamily="18" charset="0"/>
                <a:cs typeface="Times New Roman" panose="02020603050405020304" pitchFamily="18" charset="0"/>
              </a:rPr>
              <a:t>donker</a:t>
            </a: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b="1" dirty="0" err="1">
                <a:effectLst/>
                <a:latin typeface="Calibri" panose="020F0502020204030204" pitchFamily="34" charset="0"/>
                <a:ea typeface="Times New Roman" panose="02020603050405020304" pitchFamily="18" charset="0"/>
                <a:cs typeface="Times New Roman" panose="02020603050405020304" pitchFamily="18" charset="0"/>
              </a:rPr>
              <a:t>skyn</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dirty="0">
                <a:effectLst/>
                <a:latin typeface="Calibri" panose="020F0502020204030204" pitchFamily="34" charset="0"/>
                <a:ea typeface="Times New Roman" panose="02020603050405020304" pitchFamily="18" charset="0"/>
                <a:cs typeface="Times New Roman" panose="02020603050405020304" pitchFamily="18" charset="0"/>
              </a:rPr>
              <a:t>Teks: Hannes van der Merwe 2014 ©</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Melodie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HIGHLAND CATHEDRAL –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Uli</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Rover en Michael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Korb</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Orrelbegeleiding</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Albert Troskie 2014 (Pro Deo)</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Musikale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verryking</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1en 2: Gerrit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Jordaan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2014 ©</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Teks,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orrelbegeleiding</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en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musikale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verrykings</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2014 VONKK-</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Uitgewers</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(admin Bybel-Media)</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Melodie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Church Hymnary Trust, Admin SCM-Canterbury Press Ltd. Met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toestemming</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gebruik</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nl-NL"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buFont typeface="+mj-lt"/>
              <a:buAutoNum type="arabicPeriod"/>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U is die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lig</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wat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deur</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die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donker</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skyn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U is die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Een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wat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duister</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laat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verdwyn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Skyn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in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ons</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harte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dryf</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die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donker</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uit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Skyn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in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ons</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lewens</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tot in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ewigheid</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Jesus Christus,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ons</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glo in U,</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ons</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buig</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voor</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neer</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buig</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voor</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neer</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Jesus Christus,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ons</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God en Heer,</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ons</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bring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nou</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aan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 die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eer</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buFont typeface="+mj-lt"/>
              <a:buAutoNum type="arabicPeriod"/>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U is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oorwinnaar</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U’t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die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dood</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verslaan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U het as Koning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uit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die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graf</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gegaan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Breek</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nou</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die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bande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gooi</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die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boeie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neer</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Ons is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oorwinnaars</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saam</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met U,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ons</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Heer.</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Jesus Christus,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ons</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glo in U,</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ons</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buig</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voor</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neer</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buig</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voor</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neer</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Jesus Christus,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ons</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God en Heer,</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ons</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bring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nou</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aan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 die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eer</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buFont typeface="+mj-lt"/>
              <a:buAutoNum type="arabicPeriod"/>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U is die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Bruidegom</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en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ons</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Bruid</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U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nooi</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ons</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vir</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die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bruilofsmaaltyd</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uit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Daar</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klink</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ons</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lof</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daar</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klink</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ons</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danklied</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uit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Ons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bly</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by U tot in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ewigheid</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457200" lvl="1" indent="0">
              <a:lnSpc>
                <a:spcPct val="115000"/>
              </a:lnSpc>
              <a:spcBef>
                <a:spcPts val="1000"/>
              </a:spcBef>
              <a:buFont typeface="+mj-lt"/>
              <a:buNone/>
            </a:pPr>
            <a:r>
              <a:rPr lang="af-ZA" sz="1300" b="1" dirty="0">
                <a:solidFill>
                  <a:srgbClr val="2DA2BF"/>
                </a:solidFill>
                <a:effectLst/>
                <a:latin typeface="Cambria" panose="02040503050406030204" pitchFamily="18" charset="0"/>
              </a:rPr>
              <a:t>Volgende erediens</a:t>
            </a:r>
          </a:p>
          <a:p>
            <a:pPr>
              <a:lnSpc>
                <a:spcPct val="115000"/>
              </a:lnSpc>
              <a:spcAft>
                <a:spcPts val="600"/>
              </a:spcAft>
            </a:pPr>
            <a:r>
              <a:rPr lang="en-ZA" sz="1100" dirty="0" err="1">
                <a:effectLst/>
                <a:latin typeface="Calibri" panose="020F0502020204030204" pitchFamily="34" charset="0"/>
                <a:ea typeface="Times New Roman" panose="02020603050405020304" pitchFamily="18" charset="0"/>
                <a:cs typeface="Times New Roman" panose="02020603050405020304" pitchFamily="18" charset="0"/>
              </a:rPr>
              <a:t>Handelinge</a:t>
            </a: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2</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Liturgie en familie-oomblik:	Wicus Wait</a:t>
            </a:r>
          </a:p>
          <a:p>
            <a:pPr>
              <a:lnSpc>
                <a:spcPct val="115000"/>
              </a:lnSpc>
              <a:spcAft>
                <a:spcPts val="600"/>
              </a:spcAft>
            </a:pP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Powerpoint</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Rethie van Niekerk	</a:t>
            </a:r>
          </a:p>
          <a:p>
            <a:pPr>
              <a:lnSpc>
                <a:spcPct val="115000"/>
              </a:lnSpc>
              <a:spcAft>
                <a:spcPts val="600"/>
              </a:spcAft>
            </a:pP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Preekriglyn</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Danie Mouton</a:t>
            </a:r>
          </a:p>
          <a:p>
            <a:pPr>
              <a:lnSpc>
                <a:spcPct val="115000"/>
              </a:lnSpc>
              <a:spcAft>
                <a:spcPts val="600"/>
              </a:spcAft>
            </a:pPr>
            <a:r>
              <a:rPr lang="af-ZA" sz="1100" dirty="0" err="1">
                <a:effectLst/>
                <a:latin typeface="Calibri" panose="020F0502020204030204" pitchFamily="34" charset="0"/>
                <a:ea typeface="Times New Roman" panose="02020603050405020304" pitchFamily="18" charset="0"/>
                <a:cs typeface="Times New Roman" panose="02020603050405020304" pitchFamily="18" charset="0"/>
              </a:rPr>
              <a:t>Prosesbestuur</a:t>
            </a: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en ekstra stof:	Chris van Wyk</a:t>
            </a:r>
          </a:p>
          <a:p>
            <a:pPr>
              <a:lnSpc>
                <a:spcPct val="115000"/>
              </a:lnSpc>
              <a:spcAft>
                <a:spcPts val="600"/>
              </a:spcAft>
            </a:pPr>
            <a:r>
              <a:rPr lang="en-ZA"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af-ZA" sz="1100" dirty="0">
                <a:effectLst/>
                <a:latin typeface="Calibri" panose="020F0502020204030204" pitchFamily="34" charset="0"/>
                <a:ea typeface="Times New Roman" panose="02020603050405020304" pitchFamily="18" charset="0"/>
                <a:cs typeface="Times New Roman" panose="02020603050405020304" pitchFamily="18" charset="0"/>
              </a:rPr>
              <a:t> </a:t>
            </a:r>
          </a:p>
          <a:p>
            <a:endParaRPr lang="af-ZA" dirty="0"/>
          </a:p>
        </p:txBody>
      </p:sp>
      <p:sp>
        <p:nvSpPr>
          <p:cNvPr id="4" name="Slide Number Placeholder 3"/>
          <p:cNvSpPr>
            <a:spLocks noGrp="1"/>
          </p:cNvSpPr>
          <p:nvPr>
            <p:ph type="sldNum" sz="quarter" idx="5"/>
          </p:nvPr>
        </p:nvSpPr>
        <p:spPr/>
        <p:txBody>
          <a:bodyPr/>
          <a:lstStyle/>
          <a:p>
            <a:fld id="{9AB609AE-62ED-49AD-A98B-CCC862E7C8B6}" type="slidenum">
              <a:rPr lang="af-ZA" smtClean="0"/>
              <a:t>9</a:t>
            </a:fld>
            <a:endParaRPr lang="af-ZA"/>
          </a:p>
        </p:txBody>
      </p:sp>
    </p:spTree>
    <p:extLst>
      <p:ext uri="{BB962C8B-B14F-4D97-AF65-F5344CB8AC3E}">
        <p14:creationId xmlns:p14="http://schemas.microsoft.com/office/powerpoint/2010/main" val="3697164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B1939AC-CA25-4250-95BE-E1233B5BB71F}" type="datetimeFigureOut">
              <a:rPr lang="af-ZA" smtClean="0"/>
              <a:t>2023-04-03</a:t>
            </a:fld>
            <a:endParaRPr lang="af-ZA"/>
          </a:p>
        </p:txBody>
      </p:sp>
      <p:sp>
        <p:nvSpPr>
          <p:cNvPr id="5" name="Footer Placeholder 4"/>
          <p:cNvSpPr>
            <a:spLocks noGrp="1"/>
          </p:cNvSpPr>
          <p:nvPr>
            <p:ph type="ftr" sz="quarter" idx="11"/>
          </p:nvPr>
        </p:nvSpPr>
        <p:spPr/>
        <p:txBody>
          <a:bodyPr/>
          <a:lstStyle/>
          <a:p>
            <a:endParaRPr lang="af-ZA"/>
          </a:p>
        </p:txBody>
      </p:sp>
      <p:sp>
        <p:nvSpPr>
          <p:cNvPr id="6" name="Slide Number Placeholder 5"/>
          <p:cNvSpPr>
            <a:spLocks noGrp="1"/>
          </p:cNvSpPr>
          <p:nvPr>
            <p:ph type="sldNum" sz="quarter" idx="12"/>
          </p:nvPr>
        </p:nvSpPr>
        <p:spPr/>
        <p:txBody>
          <a:bodyPr/>
          <a:lstStyle/>
          <a:p>
            <a:fld id="{121E42F3-4BEB-416A-B5A9-7A5F6069A0C7}" type="slidenum">
              <a:rPr lang="af-ZA" smtClean="0"/>
              <a:t>‹#›</a:t>
            </a:fld>
            <a:endParaRPr lang="af-ZA"/>
          </a:p>
        </p:txBody>
      </p:sp>
    </p:spTree>
    <p:extLst>
      <p:ext uri="{BB962C8B-B14F-4D97-AF65-F5344CB8AC3E}">
        <p14:creationId xmlns:p14="http://schemas.microsoft.com/office/powerpoint/2010/main" val="3370831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1939AC-CA25-4250-95BE-E1233B5BB71F}" type="datetimeFigureOut">
              <a:rPr lang="af-ZA" smtClean="0"/>
              <a:t>2023-04-03</a:t>
            </a:fld>
            <a:endParaRPr lang="af-ZA"/>
          </a:p>
        </p:txBody>
      </p:sp>
      <p:sp>
        <p:nvSpPr>
          <p:cNvPr id="5" name="Footer Placeholder 4"/>
          <p:cNvSpPr>
            <a:spLocks noGrp="1"/>
          </p:cNvSpPr>
          <p:nvPr>
            <p:ph type="ftr" sz="quarter" idx="11"/>
          </p:nvPr>
        </p:nvSpPr>
        <p:spPr/>
        <p:txBody>
          <a:bodyPr/>
          <a:lstStyle/>
          <a:p>
            <a:endParaRPr lang="af-ZA"/>
          </a:p>
        </p:txBody>
      </p:sp>
      <p:sp>
        <p:nvSpPr>
          <p:cNvPr id="6" name="Slide Number Placeholder 5"/>
          <p:cNvSpPr>
            <a:spLocks noGrp="1"/>
          </p:cNvSpPr>
          <p:nvPr>
            <p:ph type="sldNum" sz="quarter" idx="12"/>
          </p:nvPr>
        </p:nvSpPr>
        <p:spPr/>
        <p:txBody>
          <a:bodyPr/>
          <a:lstStyle/>
          <a:p>
            <a:fld id="{121E42F3-4BEB-416A-B5A9-7A5F6069A0C7}" type="slidenum">
              <a:rPr lang="af-ZA" smtClean="0"/>
              <a:t>‹#›</a:t>
            </a:fld>
            <a:endParaRPr lang="af-ZA"/>
          </a:p>
        </p:txBody>
      </p:sp>
    </p:spTree>
    <p:extLst>
      <p:ext uri="{BB962C8B-B14F-4D97-AF65-F5344CB8AC3E}">
        <p14:creationId xmlns:p14="http://schemas.microsoft.com/office/powerpoint/2010/main" val="2213663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1939AC-CA25-4250-95BE-E1233B5BB71F}" type="datetimeFigureOut">
              <a:rPr lang="af-ZA" smtClean="0"/>
              <a:t>2023-04-03</a:t>
            </a:fld>
            <a:endParaRPr lang="af-ZA"/>
          </a:p>
        </p:txBody>
      </p:sp>
      <p:sp>
        <p:nvSpPr>
          <p:cNvPr id="5" name="Footer Placeholder 4"/>
          <p:cNvSpPr>
            <a:spLocks noGrp="1"/>
          </p:cNvSpPr>
          <p:nvPr>
            <p:ph type="ftr" sz="quarter" idx="11"/>
          </p:nvPr>
        </p:nvSpPr>
        <p:spPr/>
        <p:txBody>
          <a:bodyPr/>
          <a:lstStyle/>
          <a:p>
            <a:endParaRPr lang="af-ZA"/>
          </a:p>
        </p:txBody>
      </p:sp>
      <p:sp>
        <p:nvSpPr>
          <p:cNvPr id="6" name="Slide Number Placeholder 5"/>
          <p:cNvSpPr>
            <a:spLocks noGrp="1"/>
          </p:cNvSpPr>
          <p:nvPr>
            <p:ph type="sldNum" sz="quarter" idx="12"/>
          </p:nvPr>
        </p:nvSpPr>
        <p:spPr/>
        <p:txBody>
          <a:bodyPr/>
          <a:lstStyle/>
          <a:p>
            <a:fld id="{121E42F3-4BEB-416A-B5A9-7A5F6069A0C7}" type="slidenum">
              <a:rPr lang="af-ZA" smtClean="0"/>
              <a:t>‹#›</a:t>
            </a:fld>
            <a:endParaRPr lang="af-ZA"/>
          </a:p>
        </p:txBody>
      </p:sp>
    </p:spTree>
    <p:extLst>
      <p:ext uri="{BB962C8B-B14F-4D97-AF65-F5344CB8AC3E}">
        <p14:creationId xmlns:p14="http://schemas.microsoft.com/office/powerpoint/2010/main" val="3229136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1939AC-CA25-4250-95BE-E1233B5BB71F}" type="datetimeFigureOut">
              <a:rPr lang="af-ZA" smtClean="0"/>
              <a:t>2023-04-03</a:t>
            </a:fld>
            <a:endParaRPr lang="af-ZA"/>
          </a:p>
        </p:txBody>
      </p:sp>
      <p:sp>
        <p:nvSpPr>
          <p:cNvPr id="5" name="Footer Placeholder 4"/>
          <p:cNvSpPr>
            <a:spLocks noGrp="1"/>
          </p:cNvSpPr>
          <p:nvPr>
            <p:ph type="ftr" sz="quarter" idx="11"/>
          </p:nvPr>
        </p:nvSpPr>
        <p:spPr/>
        <p:txBody>
          <a:bodyPr/>
          <a:lstStyle/>
          <a:p>
            <a:endParaRPr lang="af-ZA"/>
          </a:p>
        </p:txBody>
      </p:sp>
      <p:sp>
        <p:nvSpPr>
          <p:cNvPr id="6" name="Slide Number Placeholder 5"/>
          <p:cNvSpPr>
            <a:spLocks noGrp="1"/>
          </p:cNvSpPr>
          <p:nvPr>
            <p:ph type="sldNum" sz="quarter" idx="12"/>
          </p:nvPr>
        </p:nvSpPr>
        <p:spPr/>
        <p:txBody>
          <a:bodyPr/>
          <a:lstStyle/>
          <a:p>
            <a:fld id="{121E42F3-4BEB-416A-B5A9-7A5F6069A0C7}" type="slidenum">
              <a:rPr lang="af-ZA" smtClean="0"/>
              <a:t>‹#›</a:t>
            </a:fld>
            <a:endParaRPr lang="af-ZA"/>
          </a:p>
        </p:txBody>
      </p:sp>
    </p:spTree>
    <p:extLst>
      <p:ext uri="{BB962C8B-B14F-4D97-AF65-F5344CB8AC3E}">
        <p14:creationId xmlns:p14="http://schemas.microsoft.com/office/powerpoint/2010/main" val="225302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B1939AC-CA25-4250-95BE-E1233B5BB71F}" type="datetimeFigureOut">
              <a:rPr lang="af-ZA" smtClean="0"/>
              <a:t>2023-04-03</a:t>
            </a:fld>
            <a:endParaRPr lang="af-ZA"/>
          </a:p>
        </p:txBody>
      </p:sp>
      <p:sp>
        <p:nvSpPr>
          <p:cNvPr id="5" name="Footer Placeholder 4"/>
          <p:cNvSpPr>
            <a:spLocks noGrp="1"/>
          </p:cNvSpPr>
          <p:nvPr>
            <p:ph type="ftr" sz="quarter" idx="11"/>
          </p:nvPr>
        </p:nvSpPr>
        <p:spPr/>
        <p:txBody>
          <a:bodyPr/>
          <a:lstStyle/>
          <a:p>
            <a:endParaRPr lang="af-ZA"/>
          </a:p>
        </p:txBody>
      </p:sp>
      <p:sp>
        <p:nvSpPr>
          <p:cNvPr id="6" name="Slide Number Placeholder 5"/>
          <p:cNvSpPr>
            <a:spLocks noGrp="1"/>
          </p:cNvSpPr>
          <p:nvPr>
            <p:ph type="sldNum" sz="quarter" idx="12"/>
          </p:nvPr>
        </p:nvSpPr>
        <p:spPr/>
        <p:txBody>
          <a:bodyPr/>
          <a:lstStyle/>
          <a:p>
            <a:fld id="{121E42F3-4BEB-416A-B5A9-7A5F6069A0C7}" type="slidenum">
              <a:rPr lang="af-ZA" smtClean="0"/>
              <a:t>‹#›</a:t>
            </a:fld>
            <a:endParaRPr lang="af-ZA"/>
          </a:p>
        </p:txBody>
      </p:sp>
    </p:spTree>
    <p:extLst>
      <p:ext uri="{BB962C8B-B14F-4D97-AF65-F5344CB8AC3E}">
        <p14:creationId xmlns:p14="http://schemas.microsoft.com/office/powerpoint/2010/main" val="3899240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B1939AC-CA25-4250-95BE-E1233B5BB71F}" type="datetimeFigureOut">
              <a:rPr lang="af-ZA" smtClean="0"/>
              <a:t>2023-04-03</a:t>
            </a:fld>
            <a:endParaRPr lang="af-ZA"/>
          </a:p>
        </p:txBody>
      </p:sp>
      <p:sp>
        <p:nvSpPr>
          <p:cNvPr id="6" name="Footer Placeholder 5"/>
          <p:cNvSpPr>
            <a:spLocks noGrp="1"/>
          </p:cNvSpPr>
          <p:nvPr>
            <p:ph type="ftr" sz="quarter" idx="11"/>
          </p:nvPr>
        </p:nvSpPr>
        <p:spPr/>
        <p:txBody>
          <a:bodyPr/>
          <a:lstStyle/>
          <a:p>
            <a:endParaRPr lang="af-ZA"/>
          </a:p>
        </p:txBody>
      </p:sp>
      <p:sp>
        <p:nvSpPr>
          <p:cNvPr id="7" name="Slide Number Placeholder 6"/>
          <p:cNvSpPr>
            <a:spLocks noGrp="1"/>
          </p:cNvSpPr>
          <p:nvPr>
            <p:ph type="sldNum" sz="quarter" idx="12"/>
          </p:nvPr>
        </p:nvSpPr>
        <p:spPr/>
        <p:txBody>
          <a:bodyPr/>
          <a:lstStyle/>
          <a:p>
            <a:fld id="{121E42F3-4BEB-416A-B5A9-7A5F6069A0C7}" type="slidenum">
              <a:rPr lang="af-ZA" smtClean="0"/>
              <a:t>‹#›</a:t>
            </a:fld>
            <a:endParaRPr lang="af-ZA"/>
          </a:p>
        </p:txBody>
      </p:sp>
    </p:spTree>
    <p:extLst>
      <p:ext uri="{BB962C8B-B14F-4D97-AF65-F5344CB8AC3E}">
        <p14:creationId xmlns:p14="http://schemas.microsoft.com/office/powerpoint/2010/main" val="2698198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B1939AC-CA25-4250-95BE-E1233B5BB71F}" type="datetimeFigureOut">
              <a:rPr lang="af-ZA" smtClean="0"/>
              <a:t>2023-04-03</a:t>
            </a:fld>
            <a:endParaRPr lang="af-ZA"/>
          </a:p>
        </p:txBody>
      </p:sp>
      <p:sp>
        <p:nvSpPr>
          <p:cNvPr id="8" name="Footer Placeholder 7"/>
          <p:cNvSpPr>
            <a:spLocks noGrp="1"/>
          </p:cNvSpPr>
          <p:nvPr>
            <p:ph type="ftr" sz="quarter" idx="11"/>
          </p:nvPr>
        </p:nvSpPr>
        <p:spPr/>
        <p:txBody>
          <a:bodyPr/>
          <a:lstStyle/>
          <a:p>
            <a:endParaRPr lang="af-ZA"/>
          </a:p>
        </p:txBody>
      </p:sp>
      <p:sp>
        <p:nvSpPr>
          <p:cNvPr id="9" name="Slide Number Placeholder 8"/>
          <p:cNvSpPr>
            <a:spLocks noGrp="1"/>
          </p:cNvSpPr>
          <p:nvPr>
            <p:ph type="sldNum" sz="quarter" idx="12"/>
          </p:nvPr>
        </p:nvSpPr>
        <p:spPr/>
        <p:txBody>
          <a:bodyPr/>
          <a:lstStyle/>
          <a:p>
            <a:fld id="{121E42F3-4BEB-416A-B5A9-7A5F6069A0C7}" type="slidenum">
              <a:rPr lang="af-ZA" smtClean="0"/>
              <a:t>‹#›</a:t>
            </a:fld>
            <a:endParaRPr lang="af-ZA"/>
          </a:p>
        </p:txBody>
      </p:sp>
    </p:spTree>
    <p:extLst>
      <p:ext uri="{BB962C8B-B14F-4D97-AF65-F5344CB8AC3E}">
        <p14:creationId xmlns:p14="http://schemas.microsoft.com/office/powerpoint/2010/main" val="2756509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B1939AC-CA25-4250-95BE-E1233B5BB71F}" type="datetimeFigureOut">
              <a:rPr lang="af-ZA" smtClean="0"/>
              <a:t>2023-04-03</a:t>
            </a:fld>
            <a:endParaRPr lang="af-ZA"/>
          </a:p>
        </p:txBody>
      </p:sp>
      <p:sp>
        <p:nvSpPr>
          <p:cNvPr id="4" name="Footer Placeholder 3"/>
          <p:cNvSpPr>
            <a:spLocks noGrp="1"/>
          </p:cNvSpPr>
          <p:nvPr>
            <p:ph type="ftr" sz="quarter" idx="11"/>
          </p:nvPr>
        </p:nvSpPr>
        <p:spPr/>
        <p:txBody>
          <a:bodyPr/>
          <a:lstStyle/>
          <a:p>
            <a:endParaRPr lang="af-ZA"/>
          </a:p>
        </p:txBody>
      </p:sp>
      <p:sp>
        <p:nvSpPr>
          <p:cNvPr id="5" name="Slide Number Placeholder 4"/>
          <p:cNvSpPr>
            <a:spLocks noGrp="1"/>
          </p:cNvSpPr>
          <p:nvPr>
            <p:ph type="sldNum" sz="quarter" idx="12"/>
          </p:nvPr>
        </p:nvSpPr>
        <p:spPr/>
        <p:txBody>
          <a:bodyPr/>
          <a:lstStyle/>
          <a:p>
            <a:fld id="{121E42F3-4BEB-416A-B5A9-7A5F6069A0C7}" type="slidenum">
              <a:rPr lang="af-ZA" smtClean="0"/>
              <a:t>‹#›</a:t>
            </a:fld>
            <a:endParaRPr lang="af-ZA"/>
          </a:p>
        </p:txBody>
      </p:sp>
    </p:spTree>
    <p:extLst>
      <p:ext uri="{BB962C8B-B14F-4D97-AF65-F5344CB8AC3E}">
        <p14:creationId xmlns:p14="http://schemas.microsoft.com/office/powerpoint/2010/main" val="3299883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1939AC-CA25-4250-95BE-E1233B5BB71F}" type="datetimeFigureOut">
              <a:rPr lang="af-ZA" smtClean="0"/>
              <a:t>2023-04-03</a:t>
            </a:fld>
            <a:endParaRPr lang="af-ZA"/>
          </a:p>
        </p:txBody>
      </p:sp>
      <p:sp>
        <p:nvSpPr>
          <p:cNvPr id="3" name="Footer Placeholder 2"/>
          <p:cNvSpPr>
            <a:spLocks noGrp="1"/>
          </p:cNvSpPr>
          <p:nvPr>
            <p:ph type="ftr" sz="quarter" idx="11"/>
          </p:nvPr>
        </p:nvSpPr>
        <p:spPr/>
        <p:txBody>
          <a:bodyPr/>
          <a:lstStyle/>
          <a:p>
            <a:endParaRPr lang="af-ZA"/>
          </a:p>
        </p:txBody>
      </p:sp>
      <p:sp>
        <p:nvSpPr>
          <p:cNvPr id="4" name="Slide Number Placeholder 3"/>
          <p:cNvSpPr>
            <a:spLocks noGrp="1"/>
          </p:cNvSpPr>
          <p:nvPr>
            <p:ph type="sldNum" sz="quarter" idx="12"/>
          </p:nvPr>
        </p:nvSpPr>
        <p:spPr/>
        <p:txBody>
          <a:bodyPr/>
          <a:lstStyle/>
          <a:p>
            <a:fld id="{121E42F3-4BEB-416A-B5A9-7A5F6069A0C7}" type="slidenum">
              <a:rPr lang="af-ZA" smtClean="0"/>
              <a:t>‹#›</a:t>
            </a:fld>
            <a:endParaRPr lang="af-ZA"/>
          </a:p>
        </p:txBody>
      </p:sp>
      <p:pic>
        <p:nvPicPr>
          <p:cNvPr id="6" name="Picture 5" descr="Icon&#10;&#10;Description automatically generated">
            <a:extLst>
              <a:ext uri="{FF2B5EF4-FFF2-40B4-BE49-F238E27FC236}">
                <a16:creationId xmlns:a16="http://schemas.microsoft.com/office/drawing/2014/main" id="{45F4D24E-3D24-1D12-C88D-D79822B0402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971" y="0"/>
            <a:ext cx="9106058" cy="6858000"/>
          </a:xfrm>
          <a:prstGeom prst="rect">
            <a:avLst/>
          </a:prstGeom>
        </p:spPr>
      </p:pic>
    </p:spTree>
    <p:extLst>
      <p:ext uri="{BB962C8B-B14F-4D97-AF65-F5344CB8AC3E}">
        <p14:creationId xmlns:p14="http://schemas.microsoft.com/office/powerpoint/2010/main" val="816301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B1939AC-CA25-4250-95BE-E1233B5BB71F}" type="datetimeFigureOut">
              <a:rPr lang="af-ZA" smtClean="0"/>
              <a:t>2023-04-03</a:t>
            </a:fld>
            <a:endParaRPr lang="af-ZA"/>
          </a:p>
        </p:txBody>
      </p:sp>
      <p:sp>
        <p:nvSpPr>
          <p:cNvPr id="6" name="Footer Placeholder 5"/>
          <p:cNvSpPr>
            <a:spLocks noGrp="1"/>
          </p:cNvSpPr>
          <p:nvPr>
            <p:ph type="ftr" sz="quarter" idx="11"/>
          </p:nvPr>
        </p:nvSpPr>
        <p:spPr/>
        <p:txBody>
          <a:bodyPr/>
          <a:lstStyle/>
          <a:p>
            <a:endParaRPr lang="af-ZA"/>
          </a:p>
        </p:txBody>
      </p:sp>
      <p:sp>
        <p:nvSpPr>
          <p:cNvPr id="7" name="Slide Number Placeholder 6"/>
          <p:cNvSpPr>
            <a:spLocks noGrp="1"/>
          </p:cNvSpPr>
          <p:nvPr>
            <p:ph type="sldNum" sz="quarter" idx="12"/>
          </p:nvPr>
        </p:nvSpPr>
        <p:spPr/>
        <p:txBody>
          <a:bodyPr/>
          <a:lstStyle/>
          <a:p>
            <a:fld id="{121E42F3-4BEB-416A-B5A9-7A5F6069A0C7}" type="slidenum">
              <a:rPr lang="af-ZA" smtClean="0"/>
              <a:t>‹#›</a:t>
            </a:fld>
            <a:endParaRPr lang="af-ZA"/>
          </a:p>
        </p:txBody>
      </p:sp>
    </p:spTree>
    <p:extLst>
      <p:ext uri="{BB962C8B-B14F-4D97-AF65-F5344CB8AC3E}">
        <p14:creationId xmlns:p14="http://schemas.microsoft.com/office/powerpoint/2010/main" val="20113401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B1939AC-CA25-4250-95BE-E1233B5BB71F}" type="datetimeFigureOut">
              <a:rPr lang="af-ZA" smtClean="0"/>
              <a:t>2023-04-03</a:t>
            </a:fld>
            <a:endParaRPr lang="af-ZA"/>
          </a:p>
        </p:txBody>
      </p:sp>
      <p:sp>
        <p:nvSpPr>
          <p:cNvPr id="6" name="Footer Placeholder 5"/>
          <p:cNvSpPr>
            <a:spLocks noGrp="1"/>
          </p:cNvSpPr>
          <p:nvPr>
            <p:ph type="ftr" sz="quarter" idx="11"/>
          </p:nvPr>
        </p:nvSpPr>
        <p:spPr/>
        <p:txBody>
          <a:bodyPr/>
          <a:lstStyle/>
          <a:p>
            <a:endParaRPr lang="af-ZA"/>
          </a:p>
        </p:txBody>
      </p:sp>
      <p:sp>
        <p:nvSpPr>
          <p:cNvPr id="7" name="Slide Number Placeholder 6"/>
          <p:cNvSpPr>
            <a:spLocks noGrp="1"/>
          </p:cNvSpPr>
          <p:nvPr>
            <p:ph type="sldNum" sz="quarter" idx="12"/>
          </p:nvPr>
        </p:nvSpPr>
        <p:spPr/>
        <p:txBody>
          <a:bodyPr/>
          <a:lstStyle/>
          <a:p>
            <a:fld id="{121E42F3-4BEB-416A-B5A9-7A5F6069A0C7}" type="slidenum">
              <a:rPr lang="af-ZA" smtClean="0"/>
              <a:t>‹#›</a:t>
            </a:fld>
            <a:endParaRPr lang="af-ZA"/>
          </a:p>
        </p:txBody>
      </p:sp>
    </p:spTree>
    <p:extLst>
      <p:ext uri="{BB962C8B-B14F-4D97-AF65-F5344CB8AC3E}">
        <p14:creationId xmlns:p14="http://schemas.microsoft.com/office/powerpoint/2010/main" val="1501819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1939AC-CA25-4250-95BE-E1233B5BB71F}" type="datetimeFigureOut">
              <a:rPr lang="af-ZA" smtClean="0"/>
              <a:t>2023-04-03</a:t>
            </a:fld>
            <a:endParaRPr lang="af-ZA"/>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f-ZA"/>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1E42F3-4BEB-416A-B5A9-7A5F6069A0C7}" type="slidenum">
              <a:rPr lang="af-ZA" smtClean="0"/>
              <a:t>‹#›</a:t>
            </a:fld>
            <a:endParaRPr lang="af-ZA"/>
          </a:p>
        </p:txBody>
      </p:sp>
    </p:spTree>
    <p:extLst>
      <p:ext uri="{BB962C8B-B14F-4D97-AF65-F5344CB8AC3E}">
        <p14:creationId xmlns:p14="http://schemas.microsoft.com/office/powerpoint/2010/main" val="40553844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6922BBC-C2DE-75B5-C95D-F2676AA74061}"/>
              </a:ext>
            </a:extLst>
          </p:cNvPr>
          <p:cNvSpPr txBox="1"/>
          <p:nvPr/>
        </p:nvSpPr>
        <p:spPr>
          <a:xfrm>
            <a:off x="466164" y="215152"/>
            <a:ext cx="8373035" cy="1015663"/>
          </a:xfrm>
          <a:prstGeom prst="rect">
            <a:avLst/>
          </a:prstGeom>
          <a:noFill/>
        </p:spPr>
        <p:txBody>
          <a:bodyPr wrap="square" rtlCol="0">
            <a:spAutoFit/>
          </a:bodyPr>
          <a:lstStyle/>
          <a:p>
            <a:pPr algn="ctr"/>
            <a:r>
              <a:rPr lang="en-US" sz="6000" dirty="0" err="1">
                <a:solidFill>
                  <a:schemeClr val="bg1"/>
                </a:solidFill>
                <a:effectLst>
                  <a:outerShdw blurRad="38100" dist="38100" dir="2700000" algn="tl">
                    <a:srgbClr val="000000">
                      <a:alpha val="43137"/>
                    </a:srgbClr>
                  </a:outerShdw>
                </a:effectLst>
                <a:latin typeface="Impact" panose="020B0806030902050204" pitchFamily="34" charset="0"/>
              </a:rPr>
              <a:t>Geseënde</a:t>
            </a:r>
            <a:r>
              <a:rPr lang="en-US" sz="6000" dirty="0">
                <a:solidFill>
                  <a:schemeClr val="bg1"/>
                </a:solidFill>
                <a:effectLst>
                  <a:outerShdw blurRad="38100" dist="38100" dir="2700000" algn="tl">
                    <a:srgbClr val="000000">
                      <a:alpha val="43137"/>
                    </a:srgbClr>
                  </a:outerShdw>
                </a:effectLst>
                <a:latin typeface="Impact" panose="020B0806030902050204" pitchFamily="34" charset="0"/>
              </a:rPr>
              <a:t> </a:t>
            </a:r>
            <a:r>
              <a:rPr lang="en-US" sz="6000" dirty="0" err="1">
                <a:solidFill>
                  <a:schemeClr val="bg1"/>
                </a:solidFill>
                <a:effectLst>
                  <a:outerShdw blurRad="38100" dist="38100" dir="2700000" algn="tl">
                    <a:srgbClr val="000000">
                      <a:alpha val="43137"/>
                    </a:srgbClr>
                  </a:outerShdw>
                </a:effectLst>
                <a:latin typeface="Impact" panose="020B0806030902050204" pitchFamily="34" charset="0"/>
              </a:rPr>
              <a:t>Paasfees</a:t>
            </a:r>
            <a:r>
              <a:rPr lang="en-US" sz="6000" dirty="0">
                <a:solidFill>
                  <a:schemeClr val="bg1"/>
                </a:solidFill>
                <a:effectLst>
                  <a:outerShdw blurRad="38100" dist="38100" dir="2700000" algn="tl">
                    <a:srgbClr val="000000">
                      <a:alpha val="43137"/>
                    </a:srgbClr>
                  </a:outerShdw>
                </a:effectLst>
                <a:latin typeface="Impact" panose="020B0806030902050204" pitchFamily="34" charset="0"/>
              </a:rPr>
              <a:t>!</a:t>
            </a:r>
            <a:endParaRPr lang="af-ZA" sz="6000" dirty="0">
              <a:solidFill>
                <a:schemeClr val="bg1"/>
              </a:solidFill>
              <a:effectLst>
                <a:outerShdw blurRad="38100" dist="38100" dir="2700000" algn="tl">
                  <a:srgbClr val="000000">
                    <a:alpha val="43137"/>
                  </a:srgbClr>
                </a:outerShdw>
              </a:effectLst>
              <a:latin typeface="Impact" panose="020B0806030902050204" pitchFamily="34" charset="0"/>
            </a:endParaRPr>
          </a:p>
        </p:txBody>
      </p:sp>
    </p:spTree>
    <p:extLst>
      <p:ext uri="{BB962C8B-B14F-4D97-AF65-F5344CB8AC3E}">
        <p14:creationId xmlns:p14="http://schemas.microsoft.com/office/powerpoint/2010/main" val="1342598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6922BBC-C2DE-75B5-C95D-F2676AA74061}"/>
              </a:ext>
            </a:extLst>
          </p:cNvPr>
          <p:cNvSpPr txBox="1"/>
          <p:nvPr/>
        </p:nvSpPr>
        <p:spPr>
          <a:xfrm>
            <a:off x="466164" y="215152"/>
            <a:ext cx="8373035" cy="1938992"/>
          </a:xfrm>
          <a:prstGeom prst="rect">
            <a:avLst/>
          </a:prstGeom>
          <a:noFill/>
        </p:spPr>
        <p:txBody>
          <a:bodyPr wrap="square" rtlCol="0">
            <a:spAutoFit/>
          </a:bodyPr>
          <a:lstStyle/>
          <a:p>
            <a:pPr algn="ctr"/>
            <a:r>
              <a:rPr lang="en-US" sz="6000" spc="300" dirty="0">
                <a:solidFill>
                  <a:schemeClr val="tx1">
                    <a:lumMod val="75000"/>
                    <a:lumOff val="25000"/>
                  </a:schemeClr>
                </a:solidFill>
                <a:latin typeface="Impact" panose="020B0806030902050204" pitchFamily="34" charset="0"/>
              </a:rPr>
              <a:t>God </a:t>
            </a:r>
            <a:r>
              <a:rPr lang="en-US" sz="6000" spc="300" dirty="0" err="1">
                <a:solidFill>
                  <a:schemeClr val="tx1">
                    <a:lumMod val="75000"/>
                    <a:lumOff val="25000"/>
                  </a:schemeClr>
                </a:solidFill>
                <a:latin typeface="Impact" panose="020B0806030902050204" pitchFamily="34" charset="0"/>
              </a:rPr>
              <a:t>nooi</a:t>
            </a:r>
            <a:r>
              <a:rPr lang="en-US" sz="6000" spc="300" dirty="0">
                <a:solidFill>
                  <a:schemeClr val="tx1">
                    <a:lumMod val="75000"/>
                    <a:lumOff val="25000"/>
                  </a:schemeClr>
                </a:solidFill>
                <a:latin typeface="Impact" panose="020B0806030902050204" pitchFamily="34" charset="0"/>
              </a:rPr>
              <a:t> </a:t>
            </a:r>
            <a:r>
              <a:rPr lang="en-US" sz="6000" spc="300" dirty="0" err="1">
                <a:solidFill>
                  <a:schemeClr val="tx1">
                    <a:lumMod val="75000"/>
                    <a:lumOff val="25000"/>
                  </a:schemeClr>
                </a:solidFill>
                <a:latin typeface="Impact" panose="020B0806030902050204" pitchFamily="34" charset="0"/>
              </a:rPr>
              <a:t>ons</a:t>
            </a:r>
            <a:r>
              <a:rPr lang="en-US" sz="6000" spc="300" dirty="0">
                <a:solidFill>
                  <a:schemeClr val="tx1">
                    <a:lumMod val="75000"/>
                    <a:lumOff val="25000"/>
                  </a:schemeClr>
                </a:solidFill>
                <a:latin typeface="Impact" panose="020B0806030902050204" pitchFamily="34" charset="0"/>
              </a:rPr>
              <a:t> </a:t>
            </a:r>
            <a:r>
              <a:rPr lang="en-US" sz="6000" spc="300" dirty="0" err="1">
                <a:solidFill>
                  <a:schemeClr val="tx1">
                    <a:lumMod val="75000"/>
                    <a:lumOff val="25000"/>
                  </a:schemeClr>
                </a:solidFill>
                <a:latin typeface="Impact" panose="020B0806030902050204" pitchFamily="34" charset="0"/>
              </a:rPr>
              <a:t>uit</a:t>
            </a:r>
            <a:r>
              <a:rPr lang="en-US" sz="6000" spc="300" dirty="0">
                <a:solidFill>
                  <a:schemeClr val="tx1">
                    <a:lumMod val="75000"/>
                    <a:lumOff val="25000"/>
                  </a:schemeClr>
                </a:solidFill>
                <a:latin typeface="Impact" panose="020B0806030902050204" pitchFamily="34" charset="0"/>
              </a:rPr>
              <a:t> </a:t>
            </a:r>
          </a:p>
          <a:p>
            <a:pPr algn="ctr"/>
            <a:r>
              <a:rPr lang="en-US" sz="6000" spc="300" dirty="0">
                <a:solidFill>
                  <a:schemeClr val="tx1">
                    <a:lumMod val="75000"/>
                    <a:lumOff val="25000"/>
                  </a:schemeClr>
                </a:solidFill>
                <a:latin typeface="Impact" panose="020B0806030902050204" pitchFamily="34" charset="0"/>
              </a:rPr>
              <a:t>en </a:t>
            </a:r>
            <a:r>
              <a:rPr lang="en-US" sz="6000" spc="300" dirty="0" err="1">
                <a:solidFill>
                  <a:schemeClr val="tx1">
                    <a:lumMod val="75000"/>
                    <a:lumOff val="25000"/>
                  </a:schemeClr>
                </a:solidFill>
                <a:latin typeface="Impact" panose="020B0806030902050204" pitchFamily="34" charset="0"/>
              </a:rPr>
              <a:t>ons</a:t>
            </a:r>
            <a:r>
              <a:rPr lang="en-US" sz="6000" spc="300" dirty="0">
                <a:solidFill>
                  <a:schemeClr val="tx1">
                    <a:lumMod val="75000"/>
                    <a:lumOff val="25000"/>
                  </a:schemeClr>
                </a:solidFill>
                <a:latin typeface="Impact" panose="020B0806030902050204" pitchFamily="34" charset="0"/>
              </a:rPr>
              <a:t> </a:t>
            </a:r>
            <a:r>
              <a:rPr lang="en-US" sz="6000" spc="300" dirty="0" err="1">
                <a:solidFill>
                  <a:schemeClr val="tx1">
                    <a:lumMod val="75000"/>
                    <a:lumOff val="25000"/>
                  </a:schemeClr>
                </a:solidFill>
                <a:latin typeface="Impact" panose="020B0806030902050204" pitchFamily="34" charset="0"/>
              </a:rPr>
              <a:t>kom</a:t>
            </a:r>
            <a:r>
              <a:rPr lang="en-US" sz="6000" spc="300" dirty="0">
                <a:solidFill>
                  <a:schemeClr val="tx1">
                    <a:lumMod val="75000"/>
                    <a:lumOff val="25000"/>
                  </a:schemeClr>
                </a:solidFill>
                <a:latin typeface="Impact" panose="020B0806030902050204" pitchFamily="34" charset="0"/>
              </a:rPr>
              <a:t> tot </a:t>
            </a:r>
            <a:r>
              <a:rPr lang="en-US" sz="6000" spc="300" dirty="0" err="1">
                <a:solidFill>
                  <a:schemeClr val="tx1">
                    <a:lumMod val="75000"/>
                    <a:lumOff val="25000"/>
                  </a:schemeClr>
                </a:solidFill>
                <a:latin typeface="Impact" panose="020B0806030902050204" pitchFamily="34" charset="0"/>
              </a:rPr>
              <a:t>rus</a:t>
            </a:r>
            <a:endParaRPr lang="af-ZA" sz="6000" spc="300" dirty="0">
              <a:solidFill>
                <a:schemeClr val="tx1">
                  <a:lumMod val="75000"/>
                  <a:lumOff val="25000"/>
                </a:schemeClr>
              </a:solidFill>
              <a:latin typeface="Impact" panose="020B0806030902050204" pitchFamily="34" charset="0"/>
            </a:endParaRPr>
          </a:p>
        </p:txBody>
      </p:sp>
    </p:spTree>
    <p:extLst>
      <p:ext uri="{BB962C8B-B14F-4D97-AF65-F5344CB8AC3E}">
        <p14:creationId xmlns:p14="http://schemas.microsoft.com/office/powerpoint/2010/main" val="21343960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6922BBC-C2DE-75B5-C95D-F2676AA74061}"/>
              </a:ext>
            </a:extLst>
          </p:cNvPr>
          <p:cNvSpPr txBox="1"/>
          <p:nvPr/>
        </p:nvSpPr>
        <p:spPr>
          <a:xfrm>
            <a:off x="466164" y="215152"/>
            <a:ext cx="8373035" cy="1938992"/>
          </a:xfrm>
          <a:prstGeom prst="rect">
            <a:avLst/>
          </a:prstGeom>
          <a:noFill/>
        </p:spPr>
        <p:txBody>
          <a:bodyPr wrap="square" rtlCol="0">
            <a:spAutoFit/>
          </a:bodyPr>
          <a:lstStyle/>
          <a:p>
            <a:pPr algn="ctr"/>
            <a:r>
              <a:rPr lang="en-US" sz="6000" spc="300" dirty="0">
                <a:solidFill>
                  <a:schemeClr val="tx1">
                    <a:lumMod val="75000"/>
                    <a:lumOff val="25000"/>
                  </a:schemeClr>
                </a:solidFill>
                <a:latin typeface="Impact" panose="020B0806030902050204" pitchFamily="34" charset="0"/>
              </a:rPr>
              <a:t>God </a:t>
            </a:r>
            <a:r>
              <a:rPr lang="en-US" sz="6000" spc="300" dirty="0" err="1">
                <a:solidFill>
                  <a:schemeClr val="tx1">
                    <a:lumMod val="75000"/>
                    <a:lumOff val="25000"/>
                  </a:schemeClr>
                </a:solidFill>
                <a:latin typeface="Impact" panose="020B0806030902050204" pitchFamily="34" charset="0"/>
              </a:rPr>
              <a:t>praat</a:t>
            </a:r>
            <a:r>
              <a:rPr lang="en-US" sz="6000" spc="300" dirty="0">
                <a:solidFill>
                  <a:schemeClr val="tx1">
                    <a:lumMod val="75000"/>
                    <a:lumOff val="25000"/>
                  </a:schemeClr>
                </a:solidFill>
                <a:latin typeface="Impact" panose="020B0806030902050204" pitchFamily="34" charset="0"/>
              </a:rPr>
              <a:t> met </a:t>
            </a:r>
            <a:r>
              <a:rPr lang="en-US" sz="6000" spc="300" dirty="0" err="1">
                <a:solidFill>
                  <a:schemeClr val="tx1">
                    <a:lumMod val="75000"/>
                    <a:lumOff val="25000"/>
                  </a:schemeClr>
                </a:solidFill>
                <a:latin typeface="Impact" panose="020B0806030902050204" pitchFamily="34" charset="0"/>
              </a:rPr>
              <a:t>ons</a:t>
            </a:r>
            <a:r>
              <a:rPr lang="en-US" sz="6000" spc="300" dirty="0">
                <a:solidFill>
                  <a:schemeClr val="tx1">
                    <a:lumMod val="75000"/>
                    <a:lumOff val="25000"/>
                  </a:schemeClr>
                </a:solidFill>
                <a:latin typeface="Impact" panose="020B0806030902050204" pitchFamily="34" charset="0"/>
              </a:rPr>
              <a:t> </a:t>
            </a:r>
          </a:p>
          <a:p>
            <a:pPr algn="ctr"/>
            <a:r>
              <a:rPr lang="en-US" sz="6000" spc="300" dirty="0">
                <a:solidFill>
                  <a:schemeClr val="tx1">
                    <a:lumMod val="75000"/>
                    <a:lumOff val="25000"/>
                  </a:schemeClr>
                </a:solidFill>
                <a:latin typeface="Impact" panose="020B0806030902050204" pitchFamily="34" charset="0"/>
              </a:rPr>
              <a:t>en </a:t>
            </a:r>
            <a:r>
              <a:rPr lang="en-US" sz="6000" spc="300" dirty="0" err="1">
                <a:solidFill>
                  <a:schemeClr val="tx1">
                    <a:lumMod val="75000"/>
                    <a:lumOff val="25000"/>
                  </a:schemeClr>
                </a:solidFill>
                <a:latin typeface="Impact" panose="020B0806030902050204" pitchFamily="34" charset="0"/>
              </a:rPr>
              <a:t>ons</a:t>
            </a:r>
            <a:r>
              <a:rPr lang="en-US" sz="6000" spc="300" dirty="0">
                <a:solidFill>
                  <a:schemeClr val="tx1">
                    <a:lumMod val="75000"/>
                    <a:lumOff val="25000"/>
                  </a:schemeClr>
                </a:solidFill>
                <a:latin typeface="Impact" panose="020B0806030902050204" pitchFamily="34" charset="0"/>
              </a:rPr>
              <a:t> </a:t>
            </a:r>
            <a:r>
              <a:rPr lang="en-US" sz="6000" spc="300" dirty="0" err="1">
                <a:solidFill>
                  <a:schemeClr val="tx1">
                    <a:lumMod val="75000"/>
                    <a:lumOff val="25000"/>
                  </a:schemeClr>
                </a:solidFill>
                <a:latin typeface="Impact" panose="020B0806030902050204" pitchFamily="34" charset="0"/>
              </a:rPr>
              <a:t>luister</a:t>
            </a:r>
            <a:endParaRPr lang="af-ZA" sz="6000" spc="300" dirty="0">
              <a:solidFill>
                <a:schemeClr val="tx1">
                  <a:lumMod val="75000"/>
                  <a:lumOff val="25000"/>
                </a:schemeClr>
              </a:solidFill>
              <a:latin typeface="Impact" panose="020B0806030902050204" pitchFamily="34" charset="0"/>
            </a:endParaRPr>
          </a:p>
        </p:txBody>
      </p:sp>
    </p:spTree>
    <p:extLst>
      <p:ext uri="{BB962C8B-B14F-4D97-AF65-F5344CB8AC3E}">
        <p14:creationId xmlns:p14="http://schemas.microsoft.com/office/powerpoint/2010/main" val="35168335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6922BBC-C2DE-75B5-C95D-F2676AA74061}"/>
              </a:ext>
            </a:extLst>
          </p:cNvPr>
          <p:cNvSpPr txBox="1"/>
          <p:nvPr/>
        </p:nvSpPr>
        <p:spPr>
          <a:xfrm>
            <a:off x="466164" y="215152"/>
            <a:ext cx="8373035" cy="1015663"/>
          </a:xfrm>
          <a:prstGeom prst="rect">
            <a:avLst/>
          </a:prstGeom>
          <a:noFill/>
        </p:spPr>
        <p:txBody>
          <a:bodyPr wrap="square" rtlCol="0">
            <a:spAutoFit/>
          </a:bodyPr>
          <a:lstStyle/>
          <a:p>
            <a:pPr algn="ctr"/>
            <a:r>
              <a:rPr lang="en-US" sz="6000" dirty="0" err="1">
                <a:solidFill>
                  <a:schemeClr val="tx1">
                    <a:lumMod val="75000"/>
                    <a:lumOff val="25000"/>
                  </a:schemeClr>
                </a:solidFill>
                <a:latin typeface="Impact" panose="020B0806030902050204" pitchFamily="34" charset="0"/>
              </a:rPr>
              <a:t>Familie-oomblik</a:t>
            </a:r>
            <a:endParaRPr lang="af-ZA" sz="6000" dirty="0">
              <a:solidFill>
                <a:schemeClr val="tx1">
                  <a:lumMod val="75000"/>
                  <a:lumOff val="25000"/>
                </a:schemeClr>
              </a:solidFill>
              <a:latin typeface="Impact" panose="020B0806030902050204" pitchFamily="34" charset="0"/>
            </a:endParaRPr>
          </a:p>
        </p:txBody>
      </p:sp>
    </p:spTree>
    <p:extLst>
      <p:ext uri="{BB962C8B-B14F-4D97-AF65-F5344CB8AC3E}">
        <p14:creationId xmlns:p14="http://schemas.microsoft.com/office/powerpoint/2010/main" val="30606556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046301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6922BBC-C2DE-75B5-C95D-F2676AA74061}"/>
              </a:ext>
            </a:extLst>
          </p:cNvPr>
          <p:cNvSpPr txBox="1"/>
          <p:nvPr/>
        </p:nvSpPr>
        <p:spPr>
          <a:xfrm>
            <a:off x="466164" y="215152"/>
            <a:ext cx="8373035" cy="1015663"/>
          </a:xfrm>
          <a:prstGeom prst="rect">
            <a:avLst/>
          </a:prstGeom>
          <a:noFill/>
        </p:spPr>
        <p:txBody>
          <a:bodyPr wrap="square" rtlCol="0">
            <a:spAutoFit/>
          </a:bodyPr>
          <a:lstStyle/>
          <a:p>
            <a:pPr algn="ctr"/>
            <a:r>
              <a:rPr lang="en-US" sz="6000" dirty="0" err="1">
                <a:solidFill>
                  <a:schemeClr val="tx1">
                    <a:lumMod val="75000"/>
                    <a:lumOff val="25000"/>
                  </a:schemeClr>
                </a:solidFill>
                <a:latin typeface="Impact" panose="020B0806030902050204" pitchFamily="34" charset="0"/>
              </a:rPr>
              <a:t>Jeremia</a:t>
            </a:r>
            <a:r>
              <a:rPr lang="en-US" sz="6000" dirty="0">
                <a:solidFill>
                  <a:schemeClr val="tx1">
                    <a:lumMod val="75000"/>
                    <a:lumOff val="25000"/>
                  </a:schemeClr>
                </a:solidFill>
                <a:latin typeface="Impact" panose="020B0806030902050204" pitchFamily="34" charset="0"/>
              </a:rPr>
              <a:t> 31</a:t>
            </a:r>
            <a:endParaRPr lang="af-ZA" sz="6000" dirty="0">
              <a:solidFill>
                <a:schemeClr val="tx1">
                  <a:lumMod val="75000"/>
                  <a:lumOff val="25000"/>
                </a:schemeClr>
              </a:solidFill>
              <a:latin typeface="Impact" panose="020B0806030902050204" pitchFamily="34" charset="0"/>
            </a:endParaRPr>
          </a:p>
        </p:txBody>
      </p:sp>
    </p:spTree>
    <p:extLst>
      <p:ext uri="{BB962C8B-B14F-4D97-AF65-F5344CB8AC3E}">
        <p14:creationId xmlns:p14="http://schemas.microsoft.com/office/powerpoint/2010/main" val="38593956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6922BBC-C2DE-75B5-C95D-F2676AA74061}"/>
              </a:ext>
            </a:extLst>
          </p:cNvPr>
          <p:cNvSpPr txBox="1"/>
          <p:nvPr/>
        </p:nvSpPr>
        <p:spPr>
          <a:xfrm>
            <a:off x="466164" y="215152"/>
            <a:ext cx="8373035" cy="1015663"/>
          </a:xfrm>
          <a:prstGeom prst="rect">
            <a:avLst/>
          </a:prstGeom>
          <a:noFill/>
        </p:spPr>
        <p:txBody>
          <a:bodyPr wrap="square" rtlCol="0">
            <a:spAutoFit/>
          </a:bodyPr>
          <a:lstStyle/>
          <a:p>
            <a:pPr algn="ctr"/>
            <a:r>
              <a:rPr lang="en-US" sz="6000" dirty="0" err="1">
                <a:solidFill>
                  <a:schemeClr val="tx1">
                    <a:lumMod val="75000"/>
                    <a:lumOff val="25000"/>
                  </a:schemeClr>
                </a:solidFill>
                <a:latin typeface="Impact" panose="020B0806030902050204" pitchFamily="34" charset="0"/>
              </a:rPr>
              <a:t>Saamgevat</a:t>
            </a:r>
            <a:endParaRPr lang="af-ZA" sz="6000" dirty="0">
              <a:solidFill>
                <a:schemeClr val="tx1">
                  <a:lumMod val="75000"/>
                  <a:lumOff val="25000"/>
                </a:schemeClr>
              </a:solidFill>
              <a:latin typeface="Impact" panose="020B0806030902050204" pitchFamily="34" charset="0"/>
            </a:endParaRPr>
          </a:p>
        </p:txBody>
      </p:sp>
    </p:spTree>
    <p:extLst>
      <p:ext uri="{BB962C8B-B14F-4D97-AF65-F5344CB8AC3E}">
        <p14:creationId xmlns:p14="http://schemas.microsoft.com/office/powerpoint/2010/main" val="6483047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6922BBC-C2DE-75B5-C95D-F2676AA74061}"/>
              </a:ext>
            </a:extLst>
          </p:cNvPr>
          <p:cNvSpPr txBox="1"/>
          <p:nvPr/>
        </p:nvSpPr>
        <p:spPr>
          <a:xfrm>
            <a:off x="466164" y="215152"/>
            <a:ext cx="8373035" cy="1015663"/>
          </a:xfrm>
          <a:prstGeom prst="rect">
            <a:avLst/>
          </a:prstGeom>
          <a:noFill/>
        </p:spPr>
        <p:txBody>
          <a:bodyPr wrap="square" rtlCol="0">
            <a:spAutoFit/>
          </a:bodyPr>
          <a:lstStyle/>
          <a:p>
            <a:pPr algn="ctr"/>
            <a:r>
              <a:rPr lang="en-US" sz="6000" dirty="0" err="1">
                <a:solidFill>
                  <a:schemeClr val="tx1">
                    <a:lumMod val="75000"/>
                    <a:lumOff val="25000"/>
                  </a:schemeClr>
                </a:solidFill>
                <a:latin typeface="Impact" panose="020B0806030902050204" pitchFamily="34" charset="0"/>
              </a:rPr>
              <a:t>Paasfees</a:t>
            </a:r>
            <a:endParaRPr lang="af-ZA" sz="6000" dirty="0">
              <a:solidFill>
                <a:schemeClr val="tx1">
                  <a:lumMod val="75000"/>
                  <a:lumOff val="25000"/>
                </a:schemeClr>
              </a:solidFill>
              <a:latin typeface="Impact" panose="020B0806030902050204" pitchFamily="34" charset="0"/>
            </a:endParaRPr>
          </a:p>
        </p:txBody>
      </p:sp>
    </p:spTree>
    <p:extLst>
      <p:ext uri="{BB962C8B-B14F-4D97-AF65-F5344CB8AC3E}">
        <p14:creationId xmlns:p14="http://schemas.microsoft.com/office/powerpoint/2010/main" val="14284120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6922BBC-C2DE-75B5-C95D-F2676AA74061}"/>
              </a:ext>
            </a:extLst>
          </p:cNvPr>
          <p:cNvSpPr txBox="1"/>
          <p:nvPr/>
        </p:nvSpPr>
        <p:spPr>
          <a:xfrm>
            <a:off x="466164" y="215152"/>
            <a:ext cx="8373035" cy="1938992"/>
          </a:xfrm>
          <a:prstGeom prst="rect">
            <a:avLst/>
          </a:prstGeom>
          <a:noFill/>
        </p:spPr>
        <p:txBody>
          <a:bodyPr wrap="square" rtlCol="0">
            <a:spAutoFit/>
          </a:bodyPr>
          <a:lstStyle/>
          <a:p>
            <a:pPr algn="ctr"/>
            <a:r>
              <a:rPr lang="en-US" sz="6000" spc="300" dirty="0">
                <a:solidFill>
                  <a:schemeClr val="tx1">
                    <a:lumMod val="75000"/>
                    <a:lumOff val="25000"/>
                  </a:schemeClr>
                </a:solidFill>
                <a:latin typeface="Impact" panose="020B0806030902050204" pitchFamily="34" charset="0"/>
              </a:rPr>
              <a:t>God </a:t>
            </a:r>
            <a:r>
              <a:rPr lang="en-US" sz="6000" spc="300" dirty="0" err="1">
                <a:solidFill>
                  <a:schemeClr val="tx1">
                    <a:lumMod val="75000"/>
                    <a:lumOff val="25000"/>
                  </a:schemeClr>
                </a:solidFill>
                <a:latin typeface="Impact" panose="020B0806030902050204" pitchFamily="34" charset="0"/>
              </a:rPr>
              <a:t>stuur</a:t>
            </a:r>
            <a:r>
              <a:rPr lang="en-US" sz="6000" spc="300" dirty="0">
                <a:solidFill>
                  <a:schemeClr val="tx1">
                    <a:lumMod val="75000"/>
                    <a:lumOff val="25000"/>
                  </a:schemeClr>
                </a:solidFill>
                <a:latin typeface="Impact" panose="020B0806030902050204" pitchFamily="34" charset="0"/>
              </a:rPr>
              <a:t> </a:t>
            </a:r>
            <a:r>
              <a:rPr lang="en-US" sz="6000" spc="300" dirty="0" err="1">
                <a:solidFill>
                  <a:schemeClr val="tx1">
                    <a:lumMod val="75000"/>
                    <a:lumOff val="25000"/>
                  </a:schemeClr>
                </a:solidFill>
                <a:latin typeface="Impact" panose="020B0806030902050204" pitchFamily="34" charset="0"/>
              </a:rPr>
              <a:t>ons</a:t>
            </a:r>
            <a:endParaRPr lang="en-US" sz="6000" spc="300" dirty="0">
              <a:solidFill>
                <a:schemeClr val="tx1">
                  <a:lumMod val="75000"/>
                  <a:lumOff val="25000"/>
                </a:schemeClr>
              </a:solidFill>
              <a:latin typeface="Impact" panose="020B0806030902050204" pitchFamily="34" charset="0"/>
            </a:endParaRPr>
          </a:p>
          <a:p>
            <a:pPr algn="ctr"/>
            <a:r>
              <a:rPr lang="en-US" sz="6000" spc="300" dirty="0">
                <a:solidFill>
                  <a:schemeClr val="tx1">
                    <a:lumMod val="75000"/>
                    <a:lumOff val="25000"/>
                  </a:schemeClr>
                </a:solidFill>
                <a:latin typeface="Impact" panose="020B0806030902050204" pitchFamily="34" charset="0"/>
              </a:rPr>
              <a:t>om </a:t>
            </a:r>
            <a:r>
              <a:rPr lang="en-US" sz="6000" spc="300" dirty="0" err="1">
                <a:solidFill>
                  <a:schemeClr val="tx1">
                    <a:lumMod val="75000"/>
                    <a:lumOff val="25000"/>
                  </a:schemeClr>
                </a:solidFill>
                <a:latin typeface="Impact" panose="020B0806030902050204" pitchFamily="34" charset="0"/>
              </a:rPr>
              <a:t>te</a:t>
            </a:r>
            <a:r>
              <a:rPr lang="en-US" sz="6000" spc="300" dirty="0">
                <a:solidFill>
                  <a:schemeClr val="tx1">
                    <a:lumMod val="75000"/>
                    <a:lumOff val="25000"/>
                  </a:schemeClr>
                </a:solidFill>
                <a:latin typeface="Impact" panose="020B0806030902050204" pitchFamily="34" charset="0"/>
              </a:rPr>
              <a:t> </a:t>
            </a:r>
            <a:r>
              <a:rPr lang="en-US" sz="6000" spc="300" dirty="0" err="1">
                <a:solidFill>
                  <a:schemeClr val="tx1">
                    <a:lumMod val="75000"/>
                    <a:lumOff val="25000"/>
                  </a:schemeClr>
                </a:solidFill>
                <a:latin typeface="Impact" panose="020B0806030902050204" pitchFamily="34" charset="0"/>
              </a:rPr>
              <a:t>leef</a:t>
            </a:r>
            <a:endParaRPr lang="af-ZA" sz="6000" spc="300" dirty="0">
              <a:solidFill>
                <a:schemeClr val="tx1">
                  <a:lumMod val="75000"/>
                  <a:lumOff val="25000"/>
                </a:schemeClr>
              </a:solidFill>
              <a:latin typeface="Impact" panose="020B0806030902050204" pitchFamily="34" charset="0"/>
            </a:endParaRPr>
          </a:p>
        </p:txBody>
      </p:sp>
    </p:spTree>
    <p:extLst>
      <p:ext uri="{BB962C8B-B14F-4D97-AF65-F5344CB8AC3E}">
        <p14:creationId xmlns:p14="http://schemas.microsoft.com/office/powerpoint/2010/main" val="704521417"/>
      </p:ext>
    </p:extLst>
  </p:cSld>
  <p:clrMapOvr>
    <a:masterClrMapping/>
  </p:clrMapOvr>
</p:sld>
</file>

<file path=ppt/theme/theme1.xml><?xml version="1.0" encoding="utf-8"?>
<a:theme xmlns:a="http://schemas.openxmlformats.org/drawingml/2006/main" name="Office Theme">
  <a:themeElements>
    <a:clrScheme name="Slidehelper - 109">
      <a:dk1>
        <a:sysClr val="windowText" lastClr="000000"/>
      </a:dk1>
      <a:lt1>
        <a:sysClr val="window" lastClr="FFFFFF"/>
      </a:lt1>
      <a:dk2>
        <a:srgbClr val="323232"/>
      </a:dk2>
      <a:lt2>
        <a:srgbClr val="E3DED1"/>
      </a:lt2>
      <a:accent1>
        <a:srgbClr val="BF4904"/>
      </a:accent1>
      <a:accent2>
        <a:srgbClr val="D96704"/>
      </a:accent2>
      <a:accent3>
        <a:srgbClr val="F29D35"/>
      </a:accent3>
      <a:accent4>
        <a:srgbClr val="F2B950"/>
      </a:accent4>
      <a:accent5>
        <a:srgbClr val="F2DA91"/>
      </a:accent5>
      <a:accent6>
        <a:srgbClr val="EFECCA"/>
      </a:accent6>
      <a:hlink>
        <a:srgbClr val="BF4904"/>
      </a:hlink>
      <a:folHlink>
        <a:srgbClr val="D96704"/>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228</TotalTime>
  <Words>6736</Words>
  <Application>Microsoft Macintosh PowerPoint</Application>
  <PresentationFormat>On-screen Show (4:3)</PresentationFormat>
  <Paragraphs>672</Paragraphs>
  <Slides>9</Slides>
  <Notes>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Calibri</vt:lpstr>
      <vt:lpstr>Calibri Light</vt:lpstr>
      <vt:lpstr>Cambria</vt:lpstr>
      <vt:lpstr>Impact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Rethie van Niekerk</dc:creator>
  <cp:lastModifiedBy>Chris van Wyk</cp:lastModifiedBy>
  <cp:revision>3</cp:revision>
  <dcterms:created xsi:type="dcterms:W3CDTF">2023-03-30T10:01:12Z</dcterms:created>
  <dcterms:modified xsi:type="dcterms:W3CDTF">2023-04-03T09:26:00Z</dcterms:modified>
</cp:coreProperties>
</file>