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60" r:id="rId1"/>
  </p:sldMasterIdLst>
  <p:notesMasterIdLst>
    <p:notesMasterId r:id="rId16"/>
  </p:notesMasterIdLst>
  <p:sldIdLst>
    <p:sldId id="256" r:id="rId2"/>
    <p:sldId id="268" r:id="rId3"/>
    <p:sldId id="257" r:id="rId4"/>
    <p:sldId id="259" r:id="rId5"/>
    <p:sldId id="269" r:id="rId6"/>
    <p:sldId id="262" r:id="rId7"/>
    <p:sldId id="260" r:id="rId8"/>
    <p:sldId id="264" r:id="rId9"/>
    <p:sldId id="265" r:id="rId10"/>
    <p:sldId id="263" r:id="rId11"/>
    <p:sldId id="258" r:id="rId12"/>
    <p:sldId id="266" r:id="rId13"/>
    <p:sldId id="261" r:id="rId14"/>
    <p:sldId id="267"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defTabSz="457200"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defTabSz="457200"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defTabSz="457200"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0" autoAdjust="0"/>
    <p:restoredTop sz="85764" autoAdjust="0"/>
  </p:normalViewPr>
  <p:slideViewPr>
    <p:cSldViewPr snapToGrid="0">
      <p:cViewPr varScale="1">
        <p:scale>
          <a:sx n="105" d="100"/>
          <a:sy n="105" d="100"/>
        </p:scale>
        <p:origin x="206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DC0E2A8-DD72-C967-1391-CCFE03B90D0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cs typeface="Arial" charset="0"/>
              </a:defRPr>
            </a:lvl1pPr>
          </a:lstStyle>
          <a:p>
            <a:pPr>
              <a:defRPr/>
            </a:pPr>
            <a:endParaRPr lang="en-ZA"/>
          </a:p>
        </p:txBody>
      </p:sp>
      <p:sp>
        <p:nvSpPr>
          <p:cNvPr id="3" name="Date Placeholder 2">
            <a:extLst>
              <a:ext uri="{FF2B5EF4-FFF2-40B4-BE49-F238E27FC236}">
                <a16:creationId xmlns:a16="http://schemas.microsoft.com/office/drawing/2014/main" id="{922C6B15-3B3C-6840-9D53-189B1C16559A}"/>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cs typeface="Arial" charset="0"/>
              </a:defRPr>
            </a:lvl1pPr>
          </a:lstStyle>
          <a:p>
            <a:pPr>
              <a:defRPr/>
            </a:pPr>
            <a:fld id="{DFB5EA2E-DAB9-0F47-9716-5B66BB4FB718}" type="datetimeFigureOut">
              <a:rPr lang="en-ZA"/>
              <a:pPr>
                <a:defRPr/>
              </a:pPr>
              <a:t>2023/07/08</a:t>
            </a:fld>
            <a:endParaRPr lang="en-ZA"/>
          </a:p>
        </p:txBody>
      </p:sp>
      <p:sp>
        <p:nvSpPr>
          <p:cNvPr id="4" name="Slide Image Placeholder 3">
            <a:extLst>
              <a:ext uri="{FF2B5EF4-FFF2-40B4-BE49-F238E27FC236}">
                <a16:creationId xmlns:a16="http://schemas.microsoft.com/office/drawing/2014/main" id="{532B307B-7B19-5885-323E-ADE39F0F5DA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a:extLst>
              <a:ext uri="{FF2B5EF4-FFF2-40B4-BE49-F238E27FC236}">
                <a16:creationId xmlns:a16="http://schemas.microsoft.com/office/drawing/2014/main" id="{2D5DE122-9E67-7B84-C3F2-9CA9368BFC8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ZA" noProof="0"/>
          </a:p>
        </p:txBody>
      </p:sp>
      <p:sp>
        <p:nvSpPr>
          <p:cNvPr id="6" name="Footer Placeholder 5">
            <a:extLst>
              <a:ext uri="{FF2B5EF4-FFF2-40B4-BE49-F238E27FC236}">
                <a16:creationId xmlns:a16="http://schemas.microsoft.com/office/drawing/2014/main" id="{DE6C4973-38BC-A6F6-FE7C-ABD97A483B1C}"/>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cs typeface="Arial" charset="0"/>
              </a:defRPr>
            </a:lvl1pPr>
          </a:lstStyle>
          <a:p>
            <a:pPr>
              <a:defRPr/>
            </a:pPr>
            <a:endParaRPr lang="en-ZA"/>
          </a:p>
        </p:txBody>
      </p:sp>
      <p:sp>
        <p:nvSpPr>
          <p:cNvPr id="7" name="Slide Number Placeholder 6">
            <a:extLst>
              <a:ext uri="{FF2B5EF4-FFF2-40B4-BE49-F238E27FC236}">
                <a16:creationId xmlns:a16="http://schemas.microsoft.com/office/drawing/2014/main" id="{AC82A822-5DB1-AFB8-0851-81D53256D3A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BBD85F8-53F8-194A-90B8-259E544D8F64}" type="slidenum">
              <a:rPr lang="en-ZA" altLang="en-US"/>
              <a:pPr/>
              <a:t>‹#›</a:t>
            </a:fld>
            <a:endParaRPr lang="en-ZA"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pixabay.com/vectors/jacob-bethel-moon-bible-ccx-2147643/"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s://www.youtube.com/watch?v=l1TG6Qy7cMA"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orshipingwithchildren.blogspot.com/2014/06/year-proper-11-16th-sunday-in-ordinary.html"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31C2EA20-3B2F-AF1B-2FD9-AB73794EBF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F6DDE1FB-2ABD-872B-41E4-37DFFBD717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b="1"/>
              <a:t>Oorsig</a:t>
            </a:r>
            <a:endParaRPr lang="en-ZA" altLang="en-US" b="1"/>
          </a:p>
          <a:p>
            <a:pPr>
              <a:spcBef>
                <a:spcPct val="0"/>
              </a:spcBef>
            </a:pPr>
            <a:r>
              <a:rPr lang="af-ZA" altLang="en-US"/>
              <a:t>Hierdie week se tekste bevestig almal op die een of ander manier dat God oral teenwoordig is. In Jakob se beeldryke droomwêreld in Genesis 28 kom hemel en aarde bymekaar wanneer God die verbondsbelofte bevestig terwyl engele op en af beweeg teen 'n leer wat op die aarde staan en aan die hemel raak. In Psalm 139 bely Dawid dat God se teenwoordigheid hom van alle kante omsluit. Paulus vertel in Romeine 8 van die verpligting waaronder gelowiges staan om nie volgens hulle sondige natuur te leef nie, maar om te leef deur die Gees wat nou in hulle woon. Jesus se gelykenis in Matteus 13 vertel van God se teenwoordigheid te midde van die boosheid en onkruid in hierdie wêreld.</a:t>
            </a:r>
            <a:endParaRPr lang="en-ZA" altLang="en-US"/>
          </a:p>
          <a:p>
            <a:pPr>
              <a:spcBef>
                <a:spcPct val="0"/>
              </a:spcBef>
            </a:pPr>
            <a:endParaRPr lang="en-ZA" altLang="en-US"/>
          </a:p>
          <a:p>
            <a:pPr lvl="1">
              <a:spcBef>
                <a:spcPct val="0"/>
              </a:spcBef>
            </a:pPr>
            <a:r>
              <a:rPr lang="af-ZA" altLang="en-US" b="1"/>
              <a:t>PowerPoint agtergrond</a:t>
            </a:r>
            <a:endParaRPr lang="en-ZA" altLang="en-US" b="1"/>
          </a:p>
          <a:p>
            <a:pPr>
              <a:spcBef>
                <a:spcPct val="0"/>
              </a:spcBef>
            </a:pPr>
            <a:r>
              <a:rPr lang="af-ZA" altLang="en-US"/>
              <a:t>Die agtergrond is vanaf National Gallery of Art, CC0, via Wikimedia Commons. </a:t>
            </a:r>
            <a:endParaRPr lang="en-ZA" altLang="en-US"/>
          </a:p>
          <a:p>
            <a:pPr>
              <a:spcBef>
                <a:spcPct val="0"/>
              </a:spcBef>
            </a:pPr>
            <a:r>
              <a:rPr lang="af-ZA" altLang="en-US"/>
              <a:t> </a:t>
            </a:r>
            <a:endParaRPr lang="en-ZA" altLang="en-US"/>
          </a:p>
          <a:p>
            <a:pPr>
              <a:spcBef>
                <a:spcPct val="0"/>
              </a:spcBef>
            </a:pPr>
            <a:r>
              <a:rPr lang="af-ZA" altLang="en-US"/>
              <a:t>Hier is ‘n inkleurprent: </a:t>
            </a:r>
            <a:r>
              <a:rPr lang="af-ZA" altLang="en-US" u="sng">
                <a:hlinkClick r:id="rId3"/>
              </a:rPr>
              <a:t>https://pixabay.com/vectors/jacob-bethel-moon-bible-ccx-2147643/</a:t>
            </a:r>
            <a:endParaRPr lang="en-ZA" altLang="en-US"/>
          </a:p>
          <a:p>
            <a:pPr>
              <a:spcBef>
                <a:spcPct val="0"/>
              </a:spcBef>
            </a:pPr>
            <a:r>
              <a:rPr lang="af-ZA" altLang="en-US"/>
              <a:t>En hier is ‘n video: </a:t>
            </a:r>
            <a:r>
              <a:rPr lang="af-ZA" altLang="en-US" u="sng">
                <a:hlinkClick r:id="rId4"/>
              </a:rPr>
              <a:t>https://www.youtube.com/watch?v=l1TG6Qy7cMA</a:t>
            </a:r>
            <a:r>
              <a:rPr lang="af-ZA" altLang="en-US"/>
              <a:t> </a:t>
            </a:r>
            <a:endParaRPr lang="en-ZA" altLang="en-US"/>
          </a:p>
          <a:p>
            <a:pPr>
              <a:spcBef>
                <a:spcPct val="0"/>
              </a:spcBef>
            </a:pPr>
            <a:r>
              <a:rPr lang="af-ZA" altLang="en-US"/>
              <a:t> </a:t>
            </a:r>
            <a:endParaRPr lang="en-ZA" altLang="en-US"/>
          </a:p>
          <a:p>
            <a:pPr>
              <a:spcBef>
                <a:spcPct val="0"/>
              </a:spcBef>
            </a:pPr>
            <a:endParaRPr lang="en-ZA" altLang="en-US"/>
          </a:p>
        </p:txBody>
      </p:sp>
      <p:sp>
        <p:nvSpPr>
          <p:cNvPr id="18436" name="Slide Number Placeholder 3">
            <a:extLst>
              <a:ext uri="{FF2B5EF4-FFF2-40B4-BE49-F238E27FC236}">
                <a16:creationId xmlns:a16="http://schemas.microsoft.com/office/drawing/2014/main" id="{661ED955-E3A5-3290-C9F8-BDCD537AC8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554A411-BBDC-7542-88EC-1A7BABD44F58}" type="slidenum">
              <a:rPr lang="en-ZA" altLang="en-US"/>
              <a:pPr eaLnBrk="1" hangingPunct="1"/>
              <a:t>1</a:t>
            </a:fld>
            <a:endParaRPr lang="en-ZA"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3A62F78F-326F-BA88-94A8-FF5B5D5C4A5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3A9BEF56-2CF8-8491-F2F6-4FBCF9DDEB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b="1"/>
              <a:t>Om in God vas te loop</a:t>
            </a:r>
            <a:endParaRPr lang="en-ZA" altLang="en-US"/>
          </a:p>
          <a:p>
            <a:pPr>
              <a:spcBef>
                <a:spcPct val="0"/>
              </a:spcBef>
            </a:pPr>
            <a:r>
              <a:rPr lang="af-ZA" altLang="en-US"/>
              <a:t>Baie gelowiges is skuldig daaraan om te dink dat hulle vir God kan weghardloop. Baie is skuldig daaraan om hul plan te laat seëvier in plaas van God se plan. Dit is onmoontlik om vir God te probeer weghardloop en onwys om dit te probeer doen. Iewers gaan jy jou vasloop. Maar God is getrou. "Ek weet wat Ek vir julle beplan, sê die Here: voorspoed en nie teenspoed nie; Ek wil vir julle 'n toekoms gee, 'n verwagting" (Jer. 29:11).</a:t>
            </a:r>
            <a:endParaRPr lang="en-ZA" altLang="en-US"/>
          </a:p>
          <a:p>
            <a:pPr>
              <a:spcBef>
                <a:spcPct val="0"/>
              </a:spcBef>
            </a:pPr>
            <a:r>
              <a:rPr lang="af-ZA" altLang="en-US"/>
              <a:t>Jy kan nie anders as om jouself in dié situasies te sien nie: plekke en tye waar jy bewus was van jou eie foute, flaters en verkeerde keuses. Plekke en tye wanneer jy wou vlug. Kan 'n mens vir God vlug? 'n Mens kan nie vir God vlug nie, want Hy is oral. Dit maak nie saak wie jy is nie, jy gaan jouself vasloop in God!</a:t>
            </a:r>
            <a:endParaRPr lang="en-ZA" altLang="en-US"/>
          </a:p>
          <a:p>
            <a:pPr>
              <a:spcBef>
                <a:spcPct val="0"/>
              </a:spcBef>
            </a:pPr>
            <a:endParaRPr lang="en-ZA" altLang="en-US"/>
          </a:p>
        </p:txBody>
      </p:sp>
      <p:sp>
        <p:nvSpPr>
          <p:cNvPr id="27652" name="Slide Number Placeholder 3">
            <a:extLst>
              <a:ext uri="{FF2B5EF4-FFF2-40B4-BE49-F238E27FC236}">
                <a16:creationId xmlns:a16="http://schemas.microsoft.com/office/drawing/2014/main" id="{C116E71F-D7C6-2124-6FB8-0ED86C8FD1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7BB09E6-E85F-964F-A231-E8FE6AEB3A5C}" type="slidenum">
              <a:rPr lang="en-ZA" altLang="en-US"/>
              <a:pPr eaLnBrk="1" hangingPunct="1"/>
              <a:t>11</a:t>
            </a:fld>
            <a:endParaRPr lang="en-ZA"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65D8503E-DF04-25CD-B2A2-55573FB0B24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5C448F23-9681-FFCF-1705-0F59DDDD10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b="1"/>
              <a:t>God bly getrou</a:t>
            </a:r>
            <a:endParaRPr lang="en-ZA" altLang="en-US"/>
          </a:p>
          <a:p>
            <a:pPr>
              <a:spcBef>
                <a:spcPct val="0"/>
              </a:spcBef>
            </a:pPr>
            <a:r>
              <a:rPr lang="af-ZA" altLang="en-US"/>
              <a:t>Hoekom is dit dan dat mense altyd alles op die harde manier moet leer? Hulle het klas gedraf by die universiteit van harde stampe. Dit is die moeilikste skool om van te gradueer en daar is geen diploma as beloning nie. Die spreekwoord sê wanneer dit rof raak, moet ons onthou dat dit die vryfwerk is wat die glans na vore bring.</a:t>
            </a:r>
            <a:endParaRPr lang="en-ZA" altLang="en-US"/>
          </a:p>
          <a:p>
            <a:pPr>
              <a:spcBef>
                <a:spcPct val="0"/>
              </a:spcBef>
            </a:pPr>
            <a:r>
              <a:rPr lang="af-ZA" altLang="en-US"/>
              <a:t>Jakob moes baie onstuimige waters in sy lewe trotseer. Tog was dit juis in daardie oomblikke dat God Homself aan Jakob geopenbaar het. In daardie oomblikke wanneer ons moeg is, wanneer ons oë vol trane is, sê God: Ek vee jou trane af, Ek is aan jou kant. </a:t>
            </a:r>
            <a:endParaRPr lang="en-ZA" altLang="en-US"/>
          </a:p>
          <a:p>
            <a:pPr>
              <a:spcBef>
                <a:spcPct val="0"/>
              </a:spcBef>
            </a:pPr>
            <a:r>
              <a:rPr lang="af-ZA" altLang="en-US"/>
              <a:t>Dit is in sulke oomblikke dat ons ons diepste behoefte besef en God kan deurbreek in ons lewe. Wanneer tye rof is en vriende min, dan sing Simon and Garfunkel: "</a:t>
            </a:r>
            <a:r>
              <a:rPr lang="en-US" altLang="en-US"/>
              <a:t>Like a bridge over troubled water I will lay me down.</a:t>
            </a:r>
            <a:r>
              <a:rPr lang="af-ZA" altLang="en-US"/>
              <a:t>" God is jou brug; laat Hy daar wees vir jou wanneer vriende nie in die rondte is nie. Hy lê Homself neer om jou brug te wees.</a:t>
            </a:r>
            <a:endParaRPr lang="en-ZA" altLang="en-US"/>
          </a:p>
          <a:p>
            <a:pPr>
              <a:spcBef>
                <a:spcPct val="0"/>
              </a:spcBef>
            </a:pPr>
            <a:r>
              <a:rPr lang="af-ZA" altLang="en-US"/>
              <a:t>Ons redding gaan eerstens oor wat God gedoen het, en tweedens oor ons antwoord op wat God gedoen het. Eers wanneer ons weet ons hoop rus in God se vrye genade, sal ons hoop ferm word en ons hart sekerheid hê. </a:t>
            </a:r>
            <a:endParaRPr lang="en-ZA" altLang="en-US"/>
          </a:p>
          <a:p>
            <a:pPr>
              <a:spcBef>
                <a:spcPct val="0"/>
              </a:spcBef>
            </a:pPr>
            <a:r>
              <a:rPr lang="af-ZA" altLang="en-US"/>
              <a:t>Dit is die les wat Jakob, die bedrieër, die onderkruiper moes leer. Hy was 'n man wat gewoond was om deur knoeiery te kry wat hy wil hê. Hy moes leer om nie afhanklik te wees van die knoeiery van sy hart nie, maar afhanklik van God se vrye genade, sy uitverkore liefde en sy onpeilbare ontferming. God se liefde is soewerein: Hy het nie sy uitverkorenes lief as gevolg van wat hulle is of wat hulle gedoen het of nog gaan doen nie. Hy het lief, nie as gevolg van werke nie, maar as die Een wat roep, ongeag. Jy sien, God het nie ons hulp nodig om sy doel vir ons lewe te bereik nie. Al wat God verlang, is ons gehoorsaamheid.</a:t>
            </a:r>
            <a:endParaRPr lang="en-ZA" altLang="en-US"/>
          </a:p>
          <a:p>
            <a:pPr>
              <a:spcBef>
                <a:spcPct val="0"/>
              </a:spcBef>
            </a:pPr>
            <a:r>
              <a:rPr lang="af-ZA" altLang="en-US"/>
              <a:t>God het nie weggegaan en die mens gelos om homself te verdedig sonder leiding, bystand of besorgdheid van die Skepper nie. Vandag kan ek en jy verseker weet dat God betrokke is in ons lewe. Deur genade besoek God sy mense en beloof beskerming en voorsiening sodat hulle tot seën vir ander kan wees. In antwoord hierop moet ons met geloof antwoord, Hom vrees, Hom aanbid, onsself vir Hom gee, 'n gelofte maak teenoor Hom, by sulke plekke gedenktekens oprig vir toekomstige aanbidders.</a:t>
            </a:r>
            <a:endParaRPr lang="en-ZA" altLang="en-US"/>
          </a:p>
          <a:p>
            <a:pPr>
              <a:spcBef>
                <a:spcPct val="0"/>
              </a:spcBef>
            </a:pPr>
            <a:endParaRPr lang="en-ZA" altLang="en-US"/>
          </a:p>
        </p:txBody>
      </p:sp>
      <p:sp>
        <p:nvSpPr>
          <p:cNvPr id="28676" name="Slide Number Placeholder 3">
            <a:extLst>
              <a:ext uri="{FF2B5EF4-FFF2-40B4-BE49-F238E27FC236}">
                <a16:creationId xmlns:a16="http://schemas.microsoft.com/office/drawing/2014/main" id="{EFF0F4DB-55C7-636D-285E-78153397A8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3FB4DF6-8B87-0948-B4C2-D8E4B195E792}" type="slidenum">
              <a:rPr lang="en-ZA" altLang="en-US"/>
              <a:pPr eaLnBrk="1" hangingPunct="1"/>
              <a:t>12</a:t>
            </a:fld>
            <a:endParaRPr lang="en-ZA"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A6C99E24-CCFB-1F98-C1A6-EFD65AE329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2AF972F-75D7-67B4-7AF8-8359C6D0FB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b="1" u="sng"/>
              <a:t>God stuur ons om te leef</a:t>
            </a:r>
            <a:endParaRPr lang="en-ZA" altLang="en-US" b="1" u="sng"/>
          </a:p>
          <a:p>
            <a:pPr>
              <a:spcBef>
                <a:spcPct val="0"/>
              </a:spcBef>
            </a:pPr>
            <a:r>
              <a:rPr lang="en-ZA" altLang="en-US" b="1"/>
              <a:t>Gebed</a:t>
            </a:r>
            <a:endParaRPr lang="en-ZA" altLang="en-US"/>
          </a:p>
          <a:p>
            <a:pPr>
              <a:spcBef>
                <a:spcPct val="0"/>
              </a:spcBef>
            </a:pPr>
            <a:r>
              <a:rPr lang="en-ZA" altLang="en-US" b="1"/>
              <a:t> </a:t>
            </a:r>
            <a:endParaRPr lang="en-ZA" altLang="en-US"/>
          </a:p>
          <a:p>
            <a:pPr>
              <a:spcBef>
                <a:spcPct val="0"/>
              </a:spcBef>
            </a:pPr>
            <a:r>
              <a:rPr lang="en-ZA" altLang="en-US" b="1"/>
              <a:t>Offergawes</a:t>
            </a:r>
            <a:endParaRPr lang="en-ZA" altLang="en-US"/>
          </a:p>
          <a:p>
            <a:pPr>
              <a:spcBef>
                <a:spcPct val="0"/>
              </a:spcBef>
            </a:pPr>
            <a:r>
              <a:rPr lang="en-ZA" altLang="en-US"/>
              <a:t> </a:t>
            </a:r>
          </a:p>
          <a:p>
            <a:pPr>
              <a:spcBef>
                <a:spcPct val="0"/>
              </a:spcBef>
            </a:pPr>
            <a:r>
              <a:rPr lang="en-ZA" altLang="en-US" b="1"/>
              <a:t>Wegsending	 	</a:t>
            </a:r>
            <a:r>
              <a:rPr lang="en-ZA" altLang="en-US"/>
              <a:t>215	Here ons al U loof 1,2,3,4,5</a:t>
            </a:r>
          </a:p>
          <a:p>
            <a:pPr>
              <a:spcBef>
                <a:spcPct val="0"/>
              </a:spcBef>
            </a:pPr>
            <a:r>
              <a:rPr lang="en-ZA" altLang="en-US" b="1"/>
              <a:t>Seën		</a:t>
            </a:r>
            <a:r>
              <a:rPr lang="en-ZA" altLang="en-US"/>
              <a:t>Uit Romeine 8</a:t>
            </a:r>
          </a:p>
          <a:p>
            <a:pPr>
              <a:spcBef>
                <a:spcPct val="0"/>
              </a:spcBef>
            </a:pPr>
            <a:r>
              <a:rPr lang="en-ZA" altLang="en-US"/>
              <a:t>V: Gemeente, die Gees wat aan julle gegee is, maak julle nie tot slawe nie.</a:t>
            </a:r>
          </a:p>
          <a:p>
            <a:pPr>
              <a:spcBef>
                <a:spcPct val="0"/>
              </a:spcBef>
            </a:pPr>
            <a:r>
              <a:rPr lang="en-ZA" altLang="en-US"/>
              <a:t>G: Nee, ons is vry!</a:t>
            </a:r>
          </a:p>
          <a:p>
            <a:pPr>
              <a:spcBef>
                <a:spcPct val="0"/>
              </a:spcBef>
            </a:pPr>
            <a:r>
              <a:rPr lang="en-ZA" altLang="en-US"/>
              <a:t>Die Gees wat aan ons gegee is, maak ons tot kinders van God!</a:t>
            </a:r>
          </a:p>
          <a:p>
            <a:pPr>
              <a:spcBef>
                <a:spcPct val="0"/>
              </a:spcBef>
            </a:pPr>
            <a:r>
              <a:rPr lang="en-ZA" altLang="en-US"/>
              <a:t> </a:t>
            </a:r>
          </a:p>
          <a:p>
            <a:pPr>
              <a:spcBef>
                <a:spcPct val="0"/>
              </a:spcBef>
            </a:pPr>
            <a:r>
              <a:rPr lang="en-ZA" altLang="en-US"/>
              <a:t>V: Die Gees laat julle ook nie meer in vrees leef nie.</a:t>
            </a:r>
          </a:p>
          <a:p>
            <a:pPr>
              <a:spcBef>
                <a:spcPct val="0"/>
              </a:spcBef>
            </a:pPr>
            <a:r>
              <a:rPr lang="en-ZA" altLang="en-US"/>
              <a:t>G: Nee, ons is vry!</a:t>
            </a:r>
          </a:p>
          <a:p>
            <a:pPr>
              <a:spcBef>
                <a:spcPct val="0"/>
              </a:spcBef>
            </a:pPr>
            <a:r>
              <a:rPr lang="en-ZA" altLang="en-US"/>
              <a:t> </a:t>
            </a:r>
          </a:p>
          <a:p>
            <a:pPr>
              <a:spcBef>
                <a:spcPct val="0"/>
              </a:spcBef>
            </a:pPr>
            <a:r>
              <a:rPr lang="en-ZA" altLang="en-US"/>
              <a:t>Die Gees laat ons vrymoedig tot God roep: “Abba!”</a:t>
            </a:r>
          </a:p>
          <a:p>
            <a:pPr>
              <a:spcBef>
                <a:spcPct val="0"/>
              </a:spcBef>
            </a:pPr>
            <a:r>
              <a:rPr lang="en-ZA" altLang="en-US"/>
              <a:t>V: Hierdie Gees getuig saam met ons gees,</a:t>
            </a:r>
          </a:p>
          <a:p>
            <a:pPr>
              <a:spcBef>
                <a:spcPct val="0"/>
              </a:spcBef>
            </a:pPr>
            <a:r>
              <a:rPr lang="en-ZA" altLang="en-US"/>
              <a:t>G: dat ons kinders van God is!</a:t>
            </a:r>
          </a:p>
          <a:p>
            <a:pPr>
              <a:spcBef>
                <a:spcPct val="0"/>
              </a:spcBef>
            </a:pPr>
            <a:r>
              <a:rPr lang="en-ZA" altLang="en-US"/>
              <a:t> </a:t>
            </a:r>
          </a:p>
          <a:p>
            <a:pPr>
              <a:spcBef>
                <a:spcPct val="0"/>
              </a:spcBef>
            </a:pPr>
            <a:r>
              <a:rPr lang="en-ZA" altLang="en-US"/>
              <a:t>V: Gemeente, gaan lewe dan, nie vanuit julle sondige natuur nie,</a:t>
            </a:r>
          </a:p>
          <a:p>
            <a:pPr>
              <a:spcBef>
                <a:spcPct val="0"/>
              </a:spcBef>
            </a:pPr>
            <a:r>
              <a:rPr lang="en-ZA" altLang="en-US"/>
              <a:t>maar deur die Gees van die lewende God!</a:t>
            </a:r>
          </a:p>
          <a:p>
            <a:pPr>
              <a:spcBef>
                <a:spcPct val="0"/>
              </a:spcBef>
            </a:pPr>
            <a:r>
              <a:rPr lang="en-ZA" altLang="en-US"/>
              <a:t>Almal: Amen!</a:t>
            </a:r>
          </a:p>
          <a:p>
            <a:pPr>
              <a:spcBef>
                <a:spcPct val="0"/>
              </a:spcBef>
            </a:pPr>
            <a:r>
              <a:rPr lang="en-ZA" altLang="en-US" b="1"/>
              <a:t> </a:t>
            </a:r>
            <a:endParaRPr lang="en-ZA" altLang="en-US"/>
          </a:p>
          <a:p>
            <a:pPr>
              <a:spcBef>
                <a:spcPct val="0"/>
              </a:spcBef>
            </a:pPr>
            <a:r>
              <a:rPr lang="en-ZA" altLang="en-US" b="1"/>
              <a:t>of/ en</a:t>
            </a:r>
            <a:endParaRPr lang="en-ZA" altLang="en-US"/>
          </a:p>
          <a:p>
            <a:pPr>
              <a:spcBef>
                <a:spcPct val="0"/>
              </a:spcBef>
            </a:pPr>
            <a:r>
              <a:rPr lang="en-ZA" altLang="en-US" b="1"/>
              <a:t> </a:t>
            </a:r>
            <a:endParaRPr lang="en-ZA" altLang="en-US"/>
          </a:p>
          <a:p>
            <a:pPr>
              <a:spcBef>
                <a:spcPct val="0"/>
              </a:spcBef>
            </a:pPr>
            <a:r>
              <a:rPr lang="af-ZA" altLang="en-US"/>
              <a:t>Genade en vrede vir u van God ons Vader en die Here Jesus Christus deur die werking van die Heilige Gees.</a:t>
            </a:r>
            <a:endParaRPr lang="en-ZA" altLang="en-US"/>
          </a:p>
          <a:p>
            <a:pPr>
              <a:spcBef>
                <a:spcPct val="0"/>
              </a:spcBef>
            </a:pPr>
            <a:r>
              <a:rPr lang="en-ZA" altLang="en-US" b="1"/>
              <a:t> </a:t>
            </a:r>
            <a:endParaRPr lang="en-ZA" altLang="en-US"/>
          </a:p>
          <a:p>
            <a:pPr>
              <a:spcBef>
                <a:spcPct val="0"/>
              </a:spcBef>
            </a:pPr>
            <a:r>
              <a:rPr lang="en-ZA" altLang="en-US" b="1"/>
              <a:t> </a:t>
            </a:r>
            <a:endParaRPr lang="en-ZA" altLang="en-US"/>
          </a:p>
          <a:p>
            <a:pPr>
              <a:spcBef>
                <a:spcPct val="0"/>
              </a:spcBef>
            </a:pPr>
            <a:r>
              <a:rPr lang="en-ZA" altLang="en-US" b="1"/>
              <a:t>Antwoord</a:t>
            </a:r>
            <a:r>
              <a:rPr lang="en-ZA" altLang="en-US"/>
              <a:t>		Lied 312/313/314/315/ of</a:t>
            </a:r>
          </a:p>
          <a:p>
            <a:pPr>
              <a:spcBef>
                <a:spcPct val="0"/>
              </a:spcBef>
            </a:pPr>
            <a:r>
              <a:rPr lang="en-ZA" altLang="en-US"/>
              <a:t> </a:t>
            </a:r>
          </a:p>
          <a:p>
            <a:pPr>
              <a:spcBef>
                <a:spcPct val="0"/>
              </a:spcBef>
            </a:pPr>
            <a:r>
              <a:rPr lang="en-ZA" altLang="en-US" b="1"/>
              <a:t>F361. </a:t>
            </a:r>
            <a:r>
              <a:rPr lang="en-ZA" altLang="en-US" b="1" u="sng"/>
              <a:t>Laat Dit So Wees (Amen)</a:t>
            </a:r>
            <a:endParaRPr lang="en-ZA" altLang="en-US"/>
          </a:p>
          <a:p>
            <a:pPr>
              <a:spcBef>
                <a:spcPct val="0"/>
              </a:spcBef>
            </a:pPr>
            <a:r>
              <a:rPr lang="en-ZA" altLang="en-US" b="1"/>
              <a:t>(RUBRIEK: Kersflam – Gebed)</a:t>
            </a:r>
            <a:endParaRPr lang="en-ZA" altLang="en-US"/>
          </a:p>
          <a:p>
            <a:pPr>
              <a:spcBef>
                <a:spcPct val="0"/>
              </a:spcBef>
            </a:pPr>
            <a:r>
              <a:rPr lang="en-ZA" altLang="en-US"/>
              <a:t>Teks en musiek: Neil Büchner</a:t>
            </a:r>
          </a:p>
          <a:p>
            <a:pPr>
              <a:spcBef>
                <a:spcPct val="0"/>
              </a:spcBef>
            </a:pPr>
            <a:r>
              <a:rPr lang="en-ZA" altLang="en-US"/>
              <a:t>Kopiereg: </a:t>
            </a:r>
            <a:r>
              <a:rPr lang="en-ZA" altLang="en-US">
                <a:sym typeface="Symbol" pitchFamily="2" charset="2"/>
              </a:rPr>
              <a:t></a:t>
            </a:r>
            <a:r>
              <a:rPr lang="en-ZA" altLang="en-US"/>
              <a:t> Flam Musiek-Uitgewers</a:t>
            </a:r>
          </a:p>
          <a:p>
            <a:pPr>
              <a:spcBef>
                <a:spcPct val="0"/>
              </a:spcBef>
            </a:pPr>
            <a:r>
              <a:rPr lang="en-ZA" altLang="en-US"/>
              <a:t> </a:t>
            </a:r>
          </a:p>
          <a:p>
            <a:pPr>
              <a:spcBef>
                <a:spcPct val="0"/>
              </a:spcBef>
            </a:pPr>
            <a:r>
              <a:rPr lang="en-ZA" altLang="en-US"/>
              <a:t>Laat dit so wees, Here, Amen.</a:t>
            </a:r>
          </a:p>
          <a:p>
            <a:pPr>
              <a:spcBef>
                <a:spcPct val="0"/>
              </a:spcBef>
            </a:pPr>
            <a:r>
              <a:rPr lang="en-ZA" altLang="en-US"/>
              <a:t>Laat dit so wees, Here, Amen.</a:t>
            </a:r>
          </a:p>
          <a:p>
            <a:pPr>
              <a:spcBef>
                <a:spcPct val="0"/>
              </a:spcBef>
            </a:pPr>
            <a:r>
              <a:rPr lang="en-ZA" altLang="en-US"/>
              <a:t>Heer, laat ons leef soos U leer</a:t>
            </a:r>
          </a:p>
          <a:p>
            <a:pPr>
              <a:spcBef>
                <a:spcPct val="0"/>
              </a:spcBef>
            </a:pPr>
            <a:r>
              <a:rPr lang="en-ZA" altLang="en-US"/>
              <a:t>Here, Amen.</a:t>
            </a:r>
          </a:p>
          <a:p>
            <a:pPr>
              <a:spcBef>
                <a:spcPct val="0"/>
              </a:spcBef>
            </a:pPr>
            <a:r>
              <a:rPr lang="en-ZA" altLang="en-US"/>
              <a:t>Laat dit so wees, Here, Amen.	</a:t>
            </a:r>
          </a:p>
          <a:p>
            <a:pPr>
              <a:spcBef>
                <a:spcPct val="0"/>
              </a:spcBef>
            </a:pPr>
            <a:r>
              <a:rPr lang="en-ZA" altLang="en-US"/>
              <a:t> </a:t>
            </a:r>
          </a:p>
          <a:p>
            <a:pPr>
              <a:spcBef>
                <a:spcPct val="0"/>
              </a:spcBef>
            </a:pPr>
            <a:r>
              <a:rPr lang="en-ZA" altLang="en-US"/>
              <a:t>of</a:t>
            </a:r>
          </a:p>
          <a:p>
            <a:pPr>
              <a:spcBef>
                <a:spcPct val="0"/>
              </a:spcBef>
            </a:pPr>
            <a:r>
              <a:rPr lang="en-ZA" altLang="en-US"/>
              <a:t> </a:t>
            </a:r>
          </a:p>
          <a:p>
            <a:pPr>
              <a:spcBef>
                <a:spcPct val="0"/>
              </a:spcBef>
            </a:pPr>
            <a:r>
              <a:rPr lang="en-ZA" altLang="en-US" b="1"/>
              <a:t>Vonk 38 (Melodie is Lied 582 “Bly by my Heer”) </a:t>
            </a:r>
            <a:endParaRPr lang="en-ZA" altLang="en-US"/>
          </a:p>
          <a:p>
            <a:pPr>
              <a:spcBef>
                <a:spcPct val="0"/>
              </a:spcBef>
            </a:pPr>
            <a:r>
              <a:rPr lang="nl-NL" altLang="en-US" b="1" i="1"/>
              <a:t>Here, Ons God, As Ons Nou Huis Toe Gaan</a:t>
            </a:r>
            <a:endParaRPr lang="en-ZA" altLang="en-US"/>
          </a:p>
          <a:p>
            <a:pPr>
              <a:spcBef>
                <a:spcPct val="0"/>
              </a:spcBef>
            </a:pPr>
            <a:r>
              <a:rPr lang="nl-NL" altLang="en-US"/>
              <a:t>1.  Here, ons God, as ons nou huis toe gaan,</a:t>
            </a:r>
            <a:endParaRPr lang="en-ZA" altLang="en-US"/>
          </a:p>
          <a:p>
            <a:pPr>
              <a:spcBef>
                <a:spcPct val="0"/>
              </a:spcBef>
            </a:pPr>
            <a:r>
              <a:rPr lang="nl-NL" altLang="en-US"/>
              <a:t>vra ons u seën, waar ons hier voor U staan.</a:t>
            </a:r>
            <a:endParaRPr lang="en-ZA" altLang="en-US"/>
          </a:p>
          <a:p>
            <a:pPr>
              <a:spcBef>
                <a:spcPct val="0"/>
              </a:spcBef>
            </a:pPr>
            <a:r>
              <a:rPr lang="nl-NL" altLang="en-US"/>
              <a:t>U het u goedheid weer aan ons betoon,</a:t>
            </a:r>
            <a:endParaRPr lang="en-ZA" altLang="en-US"/>
          </a:p>
          <a:p>
            <a:pPr>
              <a:spcBef>
                <a:spcPct val="0"/>
              </a:spcBef>
            </a:pPr>
            <a:r>
              <a:rPr lang="nl-NL" altLang="en-US"/>
              <a:t>ons saamwees in u Naam met guns bekroon.</a:t>
            </a:r>
            <a:endParaRPr lang="en-ZA" altLang="en-US"/>
          </a:p>
          <a:p>
            <a:pPr>
              <a:spcBef>
                <a:spcPct val="0"/>
              </a:spcBef>
            </a:pPr>
            <a:r>
              <a:rPr lang="nl-NL" altLang="en-US"/>
              <a:t> </a:t>
            </a:r>
            <a:endParaRPr lang="en-ZA" altLang="en-US"/>
          </a:p>
          <a:p>
            <a:pPr>
              <a:spcBef>
                <a:spcPct val="0"/>
              </a:spcBef>
            </a:pPr>
            <a:r>
              <a:rPr lang="nl-NL" altLang="en-US"/>
              <a:t>2.  Ons bid tot U, o Vader, Seun en Gees,</a:t>
            </a:r>
            <a:endParaRPr lang="en-ZA" altLang="en-US"/>
          </a:p>
          <a:p>
            <a:pPr>
              <a:spcBef>
                <a:spcPct val="0"/>
              </a:spcBef>
            </a:pPr>
            <a:r>
              <a:rPr lang="nl-NL" altLang="en-US"/>
              <a:t>laat ons vir ander ook tot seën wees.</a:t>
            </a:r>
            <a:endParaRPr lang="en-ZA" altLang="en-US"/>
          </a:p>
          <a:p>
            <a:pPr>
              <a:spcBef>
                <a:spcPct val="0"/>
              </a:spcBef>
            </a:pPr>
            <a:r>
              <a:rPr lang="nl-NL" altLang="en-US"/>
              <a:t>Maak ons getuies van u Naam, o Heer,</a:t>
            </a:r>
            <a:endParaRPr lang="en-ZA" altLang="en-US"/>
          </a:p>
          <a:p>
            <a:pPr>
              <a:spcBef>
                <a:spcPct val="0"/>
              </a:spcBef>
            </a:pPr>
            <a:r>
              <a:rPr lang="nl-NL" altLang="en-US"/>
              <a:t>dat ook die wêreld U sal dien en eer.</a:t>
            </a:r>
            <a:endParaRPr lang="en-ZA" altLang="en-US"/>
          </a:p>
          <a:p>
            <a:pPr>
              <a:spcBef>
                <a:spcPct val="0"/>
              </a:spcBef>
            </a:pPr>
            <a:r>
              <a:rPr lang="nl-NL" altLang="en-US"/>
              <a:t> </a:t>
            </a:r>
            <a:endParaRPr lang="en-ZA" altLang="en-US"/>
          </a:p>
          <a:p>
            <a:pPr>
              <a:spcBef>
                <a:spcPct val="0"/>
              </a:spcBef>
            </a:pPr>
            <a:r>
              <a:rPr lang="nl-NL" altLang="en-US"/>
              <a:t>3.  U wat in liefde altyd by ons bly,</a:t>
            </a:r>
            <a:endParaRPr lang="en-ZA" altLang="en-US"/>
          </a:p>
          <a:p>
            <a:pPr>
              <a:spcBef>
                <a:spcPct val="0"/>
              </a:spcBef>
            </a:pPr>
            <a:r>
              <a:rPr lang="nl-NL" altLang="en-US"/>
              <a:t>wees ons tog in ons lief en leed naby.</a:t>
            </a:r>
            <a:endParaRPr lang="en-ZA" altLang="en-US"/>
          </a:p>
          <a:p>
            <a:pPr>
              <a:spcBef>
                <a:spcPct val="0"/>
              </a:spcBef>
            </a:pPr>
            <a:r>
              <a:rPr lang="nl-NL" altLang="en-US"/>
              <a:t>Sou daar beproewing oor ons pad kom, Heer,</a:t>
            </a:r>
            <a:endParaRPr lang="en-ZA" altLang="en-US"/>
          </a:p>
          <a:p>
            <a:pPr>
              <a:spcBef>
                <a:spcPct val="0"/>
              </a:spcBef>
            </a:pPr>
            <a:r>
              <a:rPr lang="nl-NL" altLang="en-US"/>
              <a:t>maak ons volhardend in geloof al meer.</a:t>
            </a:r>
            <a:endParaRPr lang="en-ZA" altLang="en-US"/>
          </a:p>
          <a:p>
            <a:pPr>
              <a:spcBef>
                <a:spcPct val="0"/>
              </a:spcBef>
            </a:pPr>
            <a:r>
              <a:rPr lang="nl-NL" altLang="en-US"/>
              <a:t> </a:t>
            </a:r>
            <a:endParaRPr lang="en-ZA" altLang="en-US"/>
          </a:p>
          <a:p>
            <a:pPr>
              <a:spcBef>
                <a:spcPct val="0"/>
              </a:spcBef>
            </a:pPr>
            <a:r>
              <a:rPr lang="nl-NL" altLang="en-US"/>
              <a:t>of </a:t>
            </a:r>
            <a:endParaRPr lang="en-ZA" altLang="en-US"/>
          </a:p>
          <a:p>
            <a:pPr>
              <a:spcBef>
                <a:spcPct val="0"/>
              </a:spcBef>
            </a:pPr>
            <a:r>
              <a:rPr lang="nl-NL" altLang="en-US"/>
              <a:t> </a:t>
            </a:r>
            <a:endParaRPr lang="en-ZA" altLang="en-US"/>
          </a:p>
          <a:p>
            <a:pPr>
              <a:spcBef>
                <a:spcPct val="0"/>
              </a:spcBef>
            </a:pPr>
            <a:r>
              <a:rPr lang="en-US" altLang="en-US" b="1"/>
              <a:t>VONKK 277 – U is die lig wat deur die donker skyn</a:t>
            </a:r>
            <a:endParaRPr lang="en-ZA" altLang="en-US"/>
          </a:p>
          <a:p>
            <a:pPr>
              <a:spcBef>
                <a:spcPct val="0"/>
              </a:spcBef>
            </a:pPr>
            <a:r>
              <a:rPr lang="en-US" altLang="en-US"/>
              <a:t> </a:t>
            </a:r>
            <a:endParaRPr lang="en-ZA" altLang="en-US"/>
          </a:p>
          <a:p>
            <a:pPr>
              <a:spcBef>
                <a:spcPct val="0"/>
              </a:spcBef>
            </a:pPr>
            <a:r>
              <a:rPr lang="en-US" altLang="en-US"/>
              <a:t>Teks: Hannes van der Merwe 2014 ©</a:t>
            </a:r>
            <a:br>
              <a:rPr lang="en-US" altLang="en-US"/>
            </a:br>
            <a:r>
              <a:rPr lang="en-US" altLang="en-US"/>
              <a:t>Melodie: HIGHLAND CATHEDRAL – Uli Rover en Michael Korb</a:t>
            </a:r>
            <a:br>
              <a:rPr lang="en-US" altLang="en-US"/>
            </a:br>
            <a:r>
              <a:rPr lang="en-US" altLang="en-US"/>
              <a:t>Orrelbegeleiding: Albert Troskie 2014 (Pro Deo)</a:t>
            </a:r>
            <a:br>
              <a:rPr lang="en-US" altLang="en-US"/>
            </a:br>
            <a:r>
              <a:rPr lang="en-US" altLang="en-US"/>
              <a:t>Musikale verryking 1en 2: Gerrit Jordaan 2014 ©</a:t>
            </a:r>
            <a:br>
              <a:rPr lang="en-US" altLang="en-US"/>
            </a:br>
            <a:r>
              <a:rPr lang="en-US" altLang="en-US"/>
              <a:t>© Teks, orrelbegeleiding en musikale verrykings: 2014 VONKK-Uitgewers (admin Bybel-Media)</a:t>
            </a:r>
            <a:br>
              <a:rPr lang="en-US" altLang="en-US"/>
            </a:br>
            <a:r>
              <a:rPr lang="en-US" altLang="en-US"/>
              <a:t>© Melodie: Church Hymnary Trust, Admin SCM-Canterbury Press Ltd. Met toestemming gebruik.</a:t>
            </a:r>
            <a:endParaRPr lang="en-ZA" altLang="en-US"/>
          </a:p>
          <a:p>
            <a:pPr>
              <a:spcBef>
                <a:spcPct val="0"/>
              </a:spcBef>
            </a:pPr>
            <a:r>
              <a:rPr lang="nl-NL" altLang="en-US"/>
              <a:t> </a:t>
            </a:r>
            <a:endParaRPr lang="en-ZA" altLang="en-US"/>
          </a:p>
          <a:p>
            <a:pPr>
              <a:spcBef>
                <a:spcPct val="0"/>
              </a:spcBef>
            </a:pPr>
            <a:r>
              <a:rPr lang="en-US" altLang="en-US"/>
              <a:t> </a:t>
            </a:r>
            <a:endParaRPr lang="en-ZA" altLang="en-US"/>
          </a:p>
          <a:p>
            <a:pPr>
              <a:spcBef>
                <a:spcPct val="0"/>
              </a:spcBef>
            </a:pPr>
            <a:r>
              <a:rPr lang="en-US" altLang="en-US"/>
              <a:t>U is die lig wat deur die donker skyn.</a:t>
            </a:r>
            <a:br>
              <a:rPr lang="en-US" altLang="en-US"/>
            </a:br>
            <a:r>
              <a:rPr lang="en-US" altLang="en-US"/>
              <a:t>U is die Een wat duister laat verdwyn.</a:t>
            </a:r>
            <a:br>
              <a:rPr lang="en-US" altLang="en-US"/>
            </a:br>
            <a:r>
              <a:rPr lang="en-US" altLang="en-US"/>
              <a:t>Skyn in ons harte, dryf die donker uit.</a:t>
            </a:r>
            <a:br>
              <a:rPr lang="en-US" altLang="en-US"/>
            </a:br>
            <a:r>
              <a:rPr lang="en-US" altLang="en-US"/>
              <a:t>Skyn in ons lewens tot in ewigheid.</a:t>
            </a:r>
            <a:br>
              <a:rPr lang="en-US" altLang="en-US"/>
            </a:br>
            <a:r>
              <a:rPr lang="en-US" altLang="en-US"/>
              <a:t>Jesus Christus, ons glo in U,</a:t>
            </a:r>
            <a:br>
              <a:rPr lang="en-US" altLang="en-US"/>
            </a:br>
            <a:r>
              <a:rPr lang="en-US" altLang="en-US"/>
              <a:t>ons buig voor U neer, buig voor U neer.</a:t>
            </a:r>
            <a:br>
              <a:rPr lang="en-US" altLang="en-US"/>
            </a:br>
            <a:r>
              <a:rPr lang="en-US" altLang="en-US"/>
              <a:t>Jesus Christus, ons God en Heer,</a:t>
            </a:r>
            <a:br>
              <a:rPr lang="en-US" altLang="en-US"/>
            </a:br>
            <a:r>
              <a:rPr lang="en-US" altLang="en-US"/>
              <a:t>ons bring nou aan U die eer.</a:t>
            </a:r>
            <a:endParaRPr lang="en-ZA" altLang="en-US"/>
          </a:p>
          <a:p>
            <a:pPr>
              <a:spcBef>
                <a:spcPct val="0"/>
              </a:spcBef>
            </a:pPr>
            <a:r>
              <a:rPr lang="en-US" altLang="en-US"/>
              <a:t> </a:t>
            </a:r>
            <a:endParaRPr lang="en-ZA" altLang="en-US"/>
          </a:p>
          <a:p>
            <a:pPr>
              <a:spcBef>
                <a:spcPct val="0"/>
              </a:spcBef>
            </a:pPr>
            <a:r>
              <a:rPr lang="en-US" altLang="en-US"/>
              <a:t>U is oorwinnaar, U’t die dood verslaan.</a:t>
            </a:r>
            <a:br>
              <a:rPr lang="en-US" altLang="en-US"/>
            </a:br>
            <a:r>
              <a:rPr lang="en-US" altLang="en-US"/>
              <a:t>U het as Koning uit die graf gegaan.</a:t>
            </a:r>
            <a:br>
              <a:rPr lang="en-US" altLang="en-US"/>
            </a:br>
            <a:r>
              <a:rPr lang="en-US" altLang="en-US"/>
              <a:t>Breek nou die bande, gooi die boeie neer.</a:t>
            </a:r>
            <a:br>
              <a:rPr lang="en-US" altLang="en-US"/>
            </a:br>
            <a:r>
              <a:rPr lang="en-US" altLang="en-US"/>
              <a:t>Ons is oorwinnaars saam met U, ons Heer.</a:t>
            </a:r>
            <a:br>
              <a:rPr lang="en-US" altLang="en-US"/>
            </a:br>
            <a:r>
              <a:rPr lang="en-US" altLang="en-US"/>
              <a:t>Jesus Christus, ons glo in U,</a:t>
            </a:r>
            <a:br>
              <a:rPr lang="en-US" altLang="en-US"/>
            </a:br>
            <a:r>
              <a:rPr lang="en-US" altLang="en-US"/>
              <a:t>ons buig voor U neer, buig voor U neer.</a:t>
            </a:r>
            <a:br>
              <a:rPr lang="en-US" altLang="en-US"/>
            </a:br>
            <a:r>
              <a:rPr lang="en-US" altLang="en-US"/>
              <a:t>Jesus Christus, ons God en Heer,</a:t>
            </a:r>
            <a:br>
              <a:rPr lang="en-US" altLang="en-US"/>
            </a:br>
            <a:r>
              <a:rPr lang="en-US" altLang="en-US"/>
              <a:t>ons bring nou aan U die eer.</a:t>
            </a:r>
            <a:endParaRPr lang="en-ZA" altLang="en-US"/>
          </a:p>
          <a:p>
            <a:pPr>
              <a:spcBef>
                <a:spcPct val="0"/>
              </a:spcBef>
            </a:pPr>
            <a:r>
              <a:rPr lang="en-US" altLang="en-US"/>
              <a:t> </a:t>
            </a:r>
            <a:endParaRPr lang="en-ZA" altLang="en-US"/>
          </a:p>
          <a:p>
            <a:pPr>
              <a:spcBef>
                <a:spcPct val="0"/>
              </a:spcBef>
            </a:pPr>
            <a:r>
              <a:rPr lang="en-US" altLang="en-US"/>
              <a:t>U is die Bruidegom en ons u Bruid.</a:t>
            </a:r>
            <a:br>
              <a:rPr lang="en-US" altLang="en-US"/>
            </a:br>
            <a:r>
              <a:rPr lang="en-US" altLang="en-US"/>
              <a:t>U nooi ons vir die bruilofsmaaltyd uit.</a:t>
            </a:r>
            <a:br>
              <a:rPr lang="en-US" altLang="en-US"/>
            </a:br>
            <a:r>
              <a:rPr lang="en-US" altLang="en-US"/>
              <a:t>Daar klink ons lof, daar klink ons danklied uit.</a:t>
            </a:r>
            <a:br>
              <a:rPr lang="en-US" altLang="en-US"/>
            </a:br>
            <a:r>
              <a:rPr lang="en-US" altLang="en-US"/>
              <a:t>Ons bly by U tot in ewigheid.</a:t>
            </a:r>
            <a:endParaRPr lang="en-ZA" altLang="en-US"/>
          </a:p>
          <a:p>
            <a:pPr>
              <a:spcBef>
                <a:spcPct val="0"/>
              </a:spcBef>
            </a:pPr>
            <a:endParaRPr lang="en-ZA" altLang="en-US"/>
          </a:p>
        </p:txBody>
      </p:sp>
      <p:sp>
        <p:nvSpPr>
          <p:cNvPr id="29700" name="Slide Number Placeholder 3">
            <a:extLst>
              <a:ext uri="{FF2B5EF4-FFF2-40B4-BE49-F238E27FC236}">
                <a16:creationId xmlns:a16="http://schemas.microsoft.com/office/drawing/2014/main" id="{FA671388-A6A0-759C-BE52-0E88E51413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50D33E00-0B66-8044-B276-2A4A320FA379}" type="slidenum">
              <a:rPr lang="en-ZA" altLang="en-US"/>
              <a:pPr eaLnBrk="1" hangingPunct="1"/>
              <a:t>13</a:t>
            </a:fld>
            <a:endParaRPr lang="en-ZA"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5B943083-DA59-30E3-E044-B7DEE31545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BF9AEE18-F9E6-B26E-D3E1-51DCA84A0E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spcBef>
                <a:spcPct val="0"/>
              </a:spcBef>
            </a:pPr>
            <a:r>
              <a:rPr lang="af-ZA" altLang="en-US" b="1"/>
              <a:t>Volgende erediens</a:t>
            </a:r>
            <a:endParaRPr lang="en-ZA" altLang="en-US" b="1"/>
          </a:p>
          <a:p>
            <a:pPr>
              <a:spcBef>
                <a:spcPct val="0"/>
              </a:spcBef>
            </a:pPr>
            <a:r>
              <a:rPr lang="en-ZA" altLang="en-US"/>
              <a:t>Genesis 29</a:t>
            </a:r>
          </a:p>
          <a:p>
            <a:pPr>
              <a:spcBef>
                <a:spcPct val="0"/>
              </a:spcBef>
            </a:pPr>
            <a:r>
              <a:rPr lang="en-ZA" altLang="en-US"/>
              <a:t> </a:t>
            </a:r>
          </a:p>
          <a:p>
            <a:pPr>
              <a:spcBef>
                <a:spcPct val="0"/>
              </a:spcBef>
            </a:pPr>
            <a:r>
              <a:rPr lang="af-ZA" altLang="en-US"/>
              <a:t>Liturgie en familie-oomblik:	Wicus Wait</a:t>
            </a:r>
            <a:endParaRPr lang="en-ZA" altLang="en-US"/>
          </a:p>
          <a:p>
            <a:pPr>
              <a:spcBef>
                <a:spcPct val="0"/>
              </a:spcBef>
            </a:pPr>
            <a:r>
              <a:rPr lang="af-ZA" altLang="en-US"/>
              <a:t>Powerpoint:			Rethie van Niekerk	</a:t>
            </a:r>
            <a:endParaRPr lang="en-ZA" altLang="en-US"/>
          </a:p>
          <a:p>
            <a:pPr>
              <a:spcBef>
                <a:spcPct val="0"/>
              </a:spcBef>
            </a:pPr>
            <a:r>
              <a:rPr lang="af-ZA" altLang="en-US"/>
              <a:t>Preekriglyn:			Danie Mouton</a:t>
            </a:r>
            <a:endParaRPr lang="en-ZA" altLang="en-US"/>
          </a:p>
          <a:p>
            <a:pPr>
              <a:spcBef>
                <a:spcPct val="0"/>
              </a:spcBef>
            </a:pPr>
            <a:r>
              <a:rPr lang="af-ZA" altLang="en-US"/>
              <a:t>Prosesbestuur en ekstra stof:	Chris van Wyk</a:t>
            </a:r>
            <a:endParaRPr lang="en-ZA" altLang="en-US"/>
          </a:p>
          <a:p>
            <a:pPr>
              <a:spcBef>
                <a:spcPct val="0"/>
              </a:spcBef>
            </a:pPr>
            <a:r>
              <a:rPr lang="en-ZA" altLang="en-US"/>
              <a:t> </a:t>
            </a:r>
          </a:p>
          <a:p>
            <a:pPr>
              <a:spcBef>
                <a:spcPct val="0"/>
              </a:spcBef>
            </a:pPr>
            <a:endParaRPr lang="en-ZA" altLang="en-US"/>
          </a:p>
        </p:txBody>
      </p:sp>
      <p:sp>
        <p:nvSpPr>
          <p:cNvPr id="30724" name="Slide Number Placeholder 3">
            <a:extLst>
              <a:ext uri="{FF2B5EF4-FFF2-40B4-BE49-F238E27FC236}">
                <a16:creationId xmlns:a16="http://schemas.microsoft.com/office/drawing/2014/main" id="{C75EEB23-D54C-901C-AD6D-DDA361F159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0C6B2761-E729-5A46-BD3F-A6BEC22172D8}" type="slidenum">
              <a:rPr lang="en-ZA" altLang="en-US"/>
              <a:pPr eaLnBrk="1" hangingPunct="1"/>
              <a:t>14</a:t>
            </a:fld>
            <a:endParaRPr lang="en-ZA"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503DA8DC-7A8F-3C93-5288-E1E3C485EFD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2D24135B-FFE7-CC3F-1078-49EABA0716C2}"/>
              </a:ext>
            </a:extLst>
          </p:cNvPr>
          <p:cNvSpPr>
            <a:spLocks noGrp="1"/>
          </p:cNvSpPr>
          <p:nvPr>
            <p:ph type="body" idx="1"/>
          </p:nvPr>
        </p:nvSpPr>
        <p:spPr/>
        <p:txBody>
          <a:bodyPr/>
          <a:lstStyle/>
          <a:p>
            <a:pPr lvl="1" fontAlgn="auto">
              <a:spcBef>
                <a:spcPts val="0"/>
              </a:spcBef>
              <a:spcAft>
                <a:spcPts val="0"/>
              </a:spcAft>
              <a:defRPr/>
            </a:pPr>
            <a:r>
              <a:rPr lang="af-ZA" b="1" u="sng"/>
              <a:t>Rus</a:t>
            </a:r>
            <a:endParaRPr lang="en-ZA" b="1" u="sng"/>
          </a:p>
          <a:p>
            <a:pPr fontAlgn="auto">
              <a:spcBef>
                <a:spcPts val="0"/>
              </a:spcBef>
              <a:spcAft>
                <a:spcPts val="0"/>
              </a:spcAft>
              <a:defRPr/>
            </a:pPr>
            <a:r>
              <a:rPr lang="en-ZA" b="1"/>
              <a:t>Aanvangslied</a:t>
            </a:r>
            <a:r>
              <a:rPr lang="en-ZA"/>
              <a:t> </a:t>
            </a:r>
            <a:r>
              <a:rPr lang="en-ZA" b="1"/>
              <a:t>	</a:t>
            </a:r>
            <a:r>
              <a:rPr lang="en-ZA"/>
              <a:t>159	God is hier teenwoordig vs 1,2,3</a:t>
            </a:r>
          </a:p>
          <a:p>
            <a:pPr fontAlgn="auto">
              <a:spcBef>
                <a:spcPts val="0"/>
              </a:spcBef>
              <a:spcAft>
                <a:spcPts val="0"/>
              </a:spcAft>
              <a:defRPr/>
            </a:pPr>
            <a:endParaRPr lang="af-ZA" b="1"/>
          </a:p>
          <a:p>
            <a:pPr fontAlgn="auto">
              <a:spcBef>
                <a:spcPts val="0"/>
              </a:spcBef>
              <a:spcAft>
                <a:spcPts val="0"/>
              </a:spcAft>
              <a:defRPr/>
            </a:pPr>
            <a:r>
              <a:rPr lang="af-ZA" b="1"/>
              <a:t>Aanvangswoord  	Uit Psalm 139</a:t>
            </a:r>
            <a:endParaRPr lang="en-ZA" sz="1050" b="1"/>
          </a:p>
          <a:p>
            <a:pPr fontAlgn="auto">
              <a:spcBef>
                <a:spcPts val="0"/>
              </a:spcBef>
              <a:spcAft>
                <a:spcPts val="0"/>
              </a:spcAft>
              <a:defRPr/>
            </a:pPr>
            <a:r>
              <a:rPr lang="en-ZA"/>
              <a:t>V: Here, U sien dwarsdeur my, U ken my.</a:t>
            </a:r>
          </a:p>
          <a:p>
            <a:pPr fontAlgn="auto">
              <a:spcBef>
                <a:spcPts val="0"/>
              </a:spcBef>
              <a:spcAft>
                <a:spcPts val="0"/>
              </a:spcAft>
              <a:defRPr/>
            </a:pPr>
            <a:r>
              <a:rPr lang="en-ZA"/>
              <a:t>G: Of ek sit en of ek opstaan, U weet dit.</a:t>
            </a:r>
          </a:p>
          <a:p>
            <a:pPr fontAlgn="auto">
              <a:spcBef>
                <a:spcPts val="0"/>
              </a:spcBef>
              <a:spcAft>
                <a:spcPts val="0"/>
              </a:spcAft>
              <a:defRPr/>
            </a:pPr>
            <a:r>
              <a:rPr lang="en-ZA"/>
              <a:t> </a:t>
            </a:r>
          </a:p>
          <a:p>
            <a:pPr fontAlgn="auto">
              <a:spcBef>
                <a:spcPts val="0"/>
              </a:spcBef>
              <a:spcAft>
                <a:spcPts val="0"/>
              </a:spcAft>
              <a:defRPr/>
            </a:pPr>
            <a:r>
              <a:rPr lang="en-ZA"/>
              <a:t>V: U ken my gedagtes,</a:t>
            </a:r>
          </a:p>
          <a:p>
            <a:pPr fontAlgn="auto">
              <a:spcBef>
                <a:spcPts val="0"/>
              </a:spcBef>
              <a:spcAft>
                <a:spcPts val="0"/>
              </a:spcAft>
              <a:defRPr/>
            </a:pPr>
            <a:r>
              <a:rPr lang="en-ZA"/>
              <a:t>G: nog voordat hulle by my opkom.</a:t>
            </a:r>
          </a:p>
          <a:p>
            <a:pPr fontAlgn="auto">
              <a:spcBef>
                <a:spcPts val="0"/>
              </a:spcBef>
              <a:spcAft>
                <a:spcPts val="0"/>
              </a:spcAft>
              <a:defRPr/>
            </a:pPr>
            <a:r>
              <a:rPr lang="en-ZA"/>
              <a:t> </a:t>
            </a:r>
          </a:p>
          <a:p>
            <a:pPr fontAlgn="auto">
              <a:spcBef>
                <a:spcPts val="0"/>
              </a:spcBef>
              <a:spcAft>
                <a:spcPts val="0"/>
              </a:spcAft>
              <a:defRPr/>
            </a:pPr>
            <a:r>
              <a:rPr lang="en-ZA"/>
              <a:t>V: Of ek reis en of ek oorbly, U bepaal dit.</a:t>
            </a:r>
          </a:p>
          <a:p>
            <a:pPr fontAlgn="auto">
              <a:spcBef>
                <a:spcPts val="0"/>
              </a:spcBef>
              <a:spcAft>
                <a:spcPts val="0"/>
              </a:spcAft>
              <a:defRPr/>
            </a:pPr>
            <a:r>
              <a:rPr lang="en-ZA"/>
              <a:t>G: U is met al my paaie goed bekend.</a:t>
            </a:r>
          </a:p>
          <a:p>
            <a:pPr fontAlgn="auto">
              <a:spcBef>
                <a:spcPts val="0"/>
              </a:spcBef>
              <a:spcAft>
                <a:spcPts val="0"/>
              </a:spcAft>
              <a:defRPr/>
            </a:pPr>
            <a:r>
              <a:rPr lang="en-ZA"/>
              <a:t> </a:t>
            </a:r>
          </a:p>
          <a:p>
            <a:pPr fontAlgn="auto">
              <a:spcBef>
                <a:spcPts val="0"/>
              </a:spcBef>
              <a:spcAft>
                <a:spcPts val="0"/>
              </a:spcAft>
              <a:defRPr/>
            </a:pPr>
            <a:r>
              <a:rPr lang="en-ZA"/>
              <a:t>V: U omsluit my van alle kante,</a:t>
            </a:r>
          </a:p>
          <a:p>
            <a:pPr fontAlgn="auto">
              <a:spcBef>
                <a:spcPts val="0"/>
              </a:spcBef>
              <a:spcAft>
                <a:spcPts val="0"/>
              </a:spcAft>
              <a:defRPr/>
            </a:pPr>
            <a:r>
              <a:rPr lang="en-ZA"/>
              <a:t>G: U neem my in besit.</a:t>
            </a:r>
          </a:p>
          <a:p>
            <a:pPr fontAlgn="auto">
              <a:spcBef>
                <a:spcPts val="0"/>
              </a:spcBef>
              <a:spcAft>
                <a:spcPts val="0"/>
              </a:spcAft>
              <a:defRPr/>
            </a:pPr>
            <a:r>
              <a:rPr lang="en-ZA"/>
              <a:t> </a:t>
            </a:r>
          </a:p>
          <a:p>
            <a:pPr fontAlgn="auto">
              <a:spcBef>
                <a:spcPts val="0"/>
              </a:spcBef>
              <a:spcAft>
                <a:spcPts val="0"/>
              </a:spcAft>
              <a:defRPr/>
            </a:pPr>
            <a:r>
              <a:rPr lang="en-ZA"/>
              <a:t>V: Waarheen sou ek gaan om u Gees te ontvlug?</a:t>
            </a:r>
          </a:p>
          <a:p>
            <a:pPr fontAlgn="auto">
              <a:spcBef>
                <a:spcPts val="0"/>
              </a:spcBef>
              <a:spcAft>
                <a:spcPts val="0"/>
              </a:spcAft>
              <a:defRPr/>
            </a:pPr>
            <a:r>
              <a:rPr lang="en-ZA"/>
              <a:t>G: Ek sou die duisternis kon vra om my weg te steek.</a:t>
            </a:r>
          </a:p>
          <a:p>
            <a:pPr fontAlgn="auto">
              <a:spcBef>
                <a:spcPts val="0"/>
              </a:spcBef>
              <a:spcAft>
                <a:spcPts val="0"/>
              </a:spcAft>
              <a:defRPr/>
            </a:pPr>
            <a:r>
              <a:rPr lang="en-ZA"/>
              <a:t> </a:t>
            </a:r>
          </a:p>
          <a:p>
            <a:pPr fontAlgn="auto">
              <a:spcBef>
                <a:spcPts val="0"/>
              </a:spcBef>
              <a:spcAft>
                <a:spcPts val="0"/>
              </a:spcAft>
              <a:defRPr/>
            </a:pPr>
            <a:r>
              <a:rPr lang="en-ZA"/>
              <a:t>V: Maar vir U is selfs die duisternis nie donker nie.</a:t>
            </a:r>
          </a:p>
          <a:p>
            <a:pPr fontAlgn="auto">
              <a:spcBef>
                <a:spcPts val="0"/>
              </a:spcBef>
              <a:spcAft>
                <a:spcPts val="0"/>
              </a:spcAft>
              <a:defRPr/>
            </a:pPr>
            <a:r>
              <a:rPr lang="en-ZA"/>
              <a:t>G: En die nag so lig soos die dag,</a:t>
            </a:r>
          </a:p>
          <a:p>
            <a:pPr fontAlgn="auto">
              <a:spcBef>
                <a:spcPts val="0"/>
              </a:spcBef>
              <a:spcAft>
                <a:spcPts val="0"/>
              </a:spcAft>
              <a:defRPr/>
            </a:pPr>
            <a:r>
              <a:rPr lang="en-ZA"/>
              <a:t>duisternis so goed soos lig.</a:t>
            </a:r>
          </a:p>
          <a:p>
            <a:pPr fontAlgn="auto">
              <a:spcBef>
                <a:spcPts val="0"/>
              </a:spcBef>
              <a:spcAft>
                <a:spcPts val="0"/>
              </a:spcAft>
              <a:defRPr/>
            </a:pPr>
            <a:r>
              <a:rPr lang="en-ZA"/>
              <a:t> </a:t>
            </a:r>
          </a:p>
          <a:p>
            <a:pPr fontAlgn="auto">
              <a:spcBef>
                <a:spcPts val="0"/>
              </a:spcBef>
              <a:spcAft>
                <a:spcPts val="0"/>
              </a:spcAft>
              <a:defRPr/>
            </a:pPr>
            <a:r>
              <a:rPr lang="en-ZA"/>
              <a:t>Almal: Amen.</a:t>
            </a:r>
          </a:p>
          <a:p>
            <a:pPr fontAlgn="auto">
              <a:spcBef>
                <a:spcPts val="0"/>
              </a:spcBef>
              <a:spcAft>
                <a:spcPts val="0"/>
              </a:spcAft>
              <a:defRPr/>
            </a:pPr>
            <a:r>
              <a:rPr lang="af-ZA" b="1"/>
              <a:t> </a:t>
            </a:r>
            <a:endParaRPr lang="en-ZA" sz="1050" b="1"/>
          </a:p>
          <a:p>
            <a:pPr fontAlgn="auto">
              <a:spcBef>
                <a:spcPts val="0"/>
              </a:spcBef>
              <a:spcAft>
                <a:spcPts val="0"/>
              </a:spcAft>
              <a:defRPr/>
            </a:pPr>
            <a:r>
              <a:rPr lang="af-ZA" b="1"/>
              <a:t>Seëngroet  </a:t>
            </a:r>
            <a:endParaRPr lang="en-ZA" sz="1050" b="1"/>
          </a:p>
          <a:p>
            <a:pPr fontAlgn="auto">
              <a:spcBef>
                <a:spcPts val="0"/>
              </a:spcBef>
              <a:spcAft>
                <a:spcPts val="0"/>
              </a:spcAft>
              <a:defRPr/>
            </a:pPr>
            <a:r>
              <a:rPr lang="en-ZA"/>
              <a:t>Aan elkeen van U wat deur God as sy kind aangeneem is, wat van verganklikheid bevry is, wat gered en wie se </a:t>
            </a:r>
          </a:p>
          <a:p>
            <a:pPr fontAlgn="auto">
              <a:spcBef>
                <a:spcPts val="0"/>
              </a:spcBef>
              <a:spcAft>
                <a:spcPts val="0"/>
              </a:spcAft>
              <a:defRPr/>
            </a:pPr>
            <a:r>
              <a:rPr lang="en-ZA"/>
              <a:t>hoop gevestig is op die heerlikheid van God waarop ons met volharding wag: Genade en vrede vir U van God ons </a:t>
            </a:r>
          </a:p>
          <a:p>
            <a:pPr fontAlgn="auto">
              <a:spcBef>
                <a:spcPts val="0"/>
              </a:spcBef>
              <a:spcAft>
                <a:spcPts val="0"/>
              </a:spcAft>
              <a:defRPr/>
            </a:pPr>
            <a:r>
              <a:rPr lang="en-ZA"/>
              <a:t>Vader en Jesus Christus ons Here deur die werking van die Heilige Gees.</a:t>
            </a:r>
          </a:p>
          <a:p>
            <a:pPr fontAlgn="auto">
              <a:spcBef>
                <a:spcPts val="0"/>
              </a:spcBef>
              <a:spcAft>
                <a:spcPts val="0"/>
              </a:spcAft>
              <a:defRPr/>
            </a:pPr>
            <a:r>
              <a:rPr lang="af-ZA" b="1"/>
              <a:t> </a:t>
            </a:r>
            <a:endParaRPr lang="en-ZA" sz="1050" b="1"/>
          </a:p>
          <a:p>
            <a:pPr fontAlgn="auto">
              <a:spcBef>
                <a:spcPts val="0"/>
              </a:spcBef>
              <a:spcAft>
                <a:spcPts val="0"/>
              </a:spcAft>
              <a:defRPr/>
            </a:pPr>
            <a:r>
              <a:rPr lang="en-ZA" b="1"/>
              <a:t>Lied</a:t>
            </a:r>
            <a:r>
              <a:rPr lang="en-ZA"/>
              <a:t>	192	Grote God U skepperhand 1,2,3</a:t>
            </a:r>
          </a:p>
          <a:p>
            <a:pPr fontAlgn="auto">
              <a:spcBef>
                <a:spcPts val="0"/>
              </a:spcBef>
              <a:spcAft>
                <a:spcPts val="0"/>
              </a:spcAft>
              <a:defRPr/>
            </a:pPr>
            <a:r>
              <a:rPr lang="en-ZA" b="1"/>
              <a:t>Wet	</a:t>
            </a:r>
            <a:endParaRPr lang="en-ZA"/>
          </a:p>
          <a:p>
            <a:pPr fontAlgn="auto">
              <a:spcBef>
                <a:spcPts val="0"/>
              </a:spcBef>
              <a:spcAft>
                <a:spcPts val="0"/>
              </a:spcAft>
              <a:defRPr/>
            </a:pPr>
            <a:r>
              <a:rPr lang="af-ZA"/>
              <a:t>Ons gebruik Paulus se worsteling om die goeie te doen as spieël om onsself in te sien...</a:t>
            </a:r>
            <a:endParaRPr lang="en-ZA"/>
          </a:p>
          <a:p>
            <a:pPr fontAlgn="auto">
              <a:spcBef>
                <a:spcPts val="0"/>
              </a:spcBef>
              <a:spcAft>
                <a:spcPts val="0"/>
              </a:spcAft>
              <a:defRPr/>
            </a:pPr>
            <a:r>
              <a:rPr lang="af-ZA"/>
              <a:t> </a:t>
            </a:r>
            <a:endParaRPr lang="en-ZA"/>
          </a:p>
          <a:p>
            <a:pPr fontAlgn="auto">
              <a:spcBef>
                <a:spcPts val="0"/>
              </a:spcBef>
              <a:spcAft>
                <a:spcPts val="0"/>
              </a:spcAft>
              <a:defRPr/>
            </a:pPr>
            <a:r>
              <a:rPr lang="en-ZA"/>
              <a:t>Romeine 7</a:t>
            </a:r>
          </a:p>
          <a:p>
            <a:pPr fontAlgn="auto">
              <a:spcBef>
                <a:spcPts val="0"/>
              </a:spcBef>
              <a:spcAft>
                <a:spcPts val="0"/>
              </a:spcAft>
              <a:defRPr/>
            </a:pPr>
            <a:r>
              <a:rPr lang="af-ZA" i="1"/>
              <a:t>Die wet en die sonde</a:t>
            </a:r>
            <a:endParaRPr lang="en-ZA"/>
          </a:p>
          <a:p>
            <a:pPr fontAlgn="auto">
              <a:spcBef>
                <a:spcPts val="0"/>
              </a:spcBef>
              <a:spcAft>
                <a:spcPts val="0"/>
              </a:spcAft>
              <a:defRPr/>
            </a:pPr>
            <a:r>
              <a:rPr lang="af-ZA"/>
              <a:t>Inteendeel, die sonde het vir my die dood gebring. Dit het die sonde gedoen deur iets wat goed is, sodat die sonde in sy ware aard as sonde bekend sou word en dit deur die gebod sou blyk hoe skrikwekkend die sonde werklik is.</a:t>
            </a:r>
            <a:endParaRPr lang="en-ZA"/>
          </a:p>
          <a:p>
            <a:pPr fontAlgn="auto">
              <a:spcBef>
                <a:spcPts val="0"/>
              </a:spcBef>
              <a:spcAft>
                <a:spcPts val="0"/>
              </a:spcAft>
              <a:defRPr/>
            </a:pPr>
            <a:r>
              <a:rPr lang="af-ZA" baseline="30000"/>
              <a:t>14</a:t>
            </a:r>
            <a:r>
              <a:rPr lang="af-ZA"/>
              <a:t>Ons weet tog die wet is geestelik, maar ek is aards en soos ’n slaaf aan die sonde verkoop. </a:t>
            </a:r>
            <a:r>
              <a:rPr lang="af-ZA" baseline="30000"/>
              <a:t>15</a:t>
            </a:r>
            <a:r>
              <a:rPr lang="af-ZA"/>
              <a:t>Ek begryp self nie wat ek doen nie, want wat ek wil doen, dit doen ek nie, maar wat ek haat, juis dit doen ek. </a:t>
            </a:r>
            <a:r>
              <a:rPr lang="af-ZA" baseline="30000"/>
              <a:t>16</a:t>
            </a:r>
            <a:r>
              <a:rPr lang="af-ZA"/>
              <a:t>Dat ek nie wil doen wat ek doen nie, beteken dat ek toegee dat die wet goed is.</a:t>
            </a:r>
            <a:endParaRPr lang="en-ZA"/>
          </a:p>
          <a:p>
            <a:pPr fontAlgn="auto">
              <a:spcBef>
                <a:spcPts val="0"/>
              </a:spcBef>
              <a:spcAft>
                <a:spcPts val="0"/>
              </a:spcAft>
              <a:defRPr/>
            </a:pPr>
            <a:r>
              <a:rPr lang="en-ZA"/>
              <a:t> </a:t>
            </a:r>
          </a:p>
          <a:p>
            <a:pPr fontAlgn="auto">
              <a:spcBef>
                <a:spcPts val="0"/>
              </a:spcBef>
              <a:spcAft>
                <a:spcPts val="0"/>
              </a:spcAft>
              <a:defRPr/>
            </a:pPr>
            <a:r>
              <a:rPr lang="af-ZA" baseline="30000"/>
              <a:t>17</a:t>
            </a:r>
            <a:r>
              <a:rPr lang="af-ZA"/>
              <a:t>Maar nou is dit nie meer ek wat dit doen nie, maar die sonde wat in my woon. </a:t>
            </a:r>
            <a:r>
              <a:rPr lang="af-ZA" baseline="30000"/>
              <a:t>18</a:t>
            </a:r>
            <a:r>
              <a:rPr lang="af-ZA"/>
              <a:t>Ek weet immers dat die goeie nie in my woon nie, nie in my sondige aard nie. Daar is by my wel die wil om die goeie te doen, maar ek doen dit nie. </a:t>
            </a:r>
            <a:r>
              <a:rPr lang="af-ZA" baseline="30000"/>
              <a:t>19</a:t>
            </a:r>
            <a:r>
              <a:rPr lang="af-ZA"/>
              <a:t>Die goeie wat ek wil doen, doen ek nie, maar die slegte wat ek nie wil doen nie, dit doen ek. </a:t>
            </a:r>
            <a:r>
              <a:rPr lang="af-ZA" baseline="30000"/>
              <a:t>20</a:t>
            </a:r>
            <a:r>
              <a:rPr lang="af-ZA"/>
              <a:t>En as ek nou doen wat ek nie wil doen nie, dan is dit nie meer ek wat dit doen nie, maar die sonde wat in my woon.</a:t>
            </a:r>
            <a:endParaRPr lang="en-ZA"/>
          </a:p>
          <a:p>
            <a:pPr fontAlgn="auto">
              <a:spcBef>
                <a:spcPts val="0"/>
              </a:spcBef>
              <a:spcAft>
                <a:spcPts val="0"/>
              </a:spcAft>
              <a:defRPr/>
            </a:pPr>
            <a:r>
              <a:rPr lang="af-ZA" baseline="30000"/>
              <a:t>21</a:t>
            </a:r>
            <a:r>
              <a:rPr lang="af-ZA"/>
              <a:t>So vind ek dan hierdie wet in my: ek wil die goeie doen, maar al wat ek doen, is die slegte. </a:t>
            </a:r>
            <a:r>
              <a:rPr lang="af-ZA" baseline="30000"/>
              <a:t>22</a:t>
            </a:r>
            <a:r>
              <a:rPr lang="af-ZA"/>
              <a:t>Diep in my wese vind ek vreugde in die wet van God, </a:t>
            </a:r>
            <a:r>
              <a:rPr lang="af-ZA" baseline="30000"/>
              <a:t>23</a:t>
            </a:r>
            <a:r>
              <a:rPr lang="af-ZA"/>
              <a:t>maar ek vind in my doen en late ’n ander wet, wat stryd voer teen die wet van my gees. Dit maak my ’n gevangene van die wet van die sonde wat in my doen en late aan die werk is.</a:t>
            </a:r>
            <a:endParaRPr lang="en-ZA"/>
          </a:p>
          <a:p>
            <a:pPr fontAlgn="auto">
              <a:spcBef>
                <a:spcPts val="0"/>
              </a:spcBef>
              <a:spcAft>
                <a:spcPts val="0"/>
              </a:spcAft>
              <a:defRPr/>
            </a:pPr>
            <a:r>
              <a:rPr lang="af-ZA" baseline="30000"/>
              <a:t>24</a:t>
            </a:r>
            <a:r>
              <a:rPr lang="af-ZA"/>
              <a:t>Ek, ellendige mens! Wie sal my van hierdie doodsbestaan verlos? </a:t>
            </a:r>
            <a:endParaRPr lang="en-ZA"/>
          </a:p>
          <a:p>
            <a:pPr fontAlgn="auto">
              <a:spcBef>
                <a:spcPts val="0"/>
              </a:spcBef>
              <a:spcAft>
                <a:spcPts val="0"/>
              </a:spcAft>
              <a:defRPr/>
            </a:pPr>
            <a:r>
              <a:rPr lang="af-ZA"/>
              <a:t> </a:t>
            </a:r>
            <a:endParaRPr lang="en-ZA"/>
          </a:p>
          <a:p>
            <a:pPr fontAlgn="auto">
              <a:spcBef>
                <a:spcPts val="0"/>
              </a:spcBef>
              <a:spcAft>
                <a:spcPts val="0"/>
              </a:spcAft>
              <a:defRPr/>
            </a:pPr>
            <a:r>
              <a:rPr lang="af-ZA"/>
              <a:t> </a:t>
            </a:r>
            <a:endParaRPr lang="en-ZA"/>
          </a:p>
          <a:p>
            <a:pPr fontAlgn="auto">
              <a:spcBef>
                <a:spcPts val="0"/>
              </a:spcBef>
              <a:spcAft>
                <a:spcPts val="0"/>
              </a:spcAft>
              <a:defRPr/>
            </a:pPr>
            <a:r>
              <a:rPr lang="af-ZA" b="1"/>
              <a:t>Skuldbelydenis		Uit Psalm 139</a:t>
            </a:r>
            <a:endParaRPr lang="en-ZA"/>
          </a:p>
          <a:p>
            <a:pPr fontAlgn="auto">
              <a:spcBef>
                <a:spcPts val="0"/>
              </a:spcBef>
              <a:spcAft>
                <a:spcPts val="0"/>
              </a:spcAft>
              <a:defRPr/>
            </a:pPr>
            <a:r>
              <a:rPr lang="af-ZA" b="1"/>
              <a:t> </a:t>
            </a:r>
            <a:endParaRPr lang="en-ZA"/>
          </a:p>
          <a:p>
            <a:pPr fontAlgn="auto">
              <a:spcBef>
                <a:spcPts val="0"/>
              </a:spcBef>
              <a:spcAft>
                <a:spcPts val="0"/>
              </a:spcAft>
              <a:defRPr/>
            </a:pPr>
            <a:r>
              <a:rPr lang="en-ZA" baseline="30000"/>
              <a:t>23</a:t>
            </a:r>
            <a:r>
              <a:rPr lang="en-ZA"/>
              <a:t>Ondersoek my, o God,</a:t>
            </a:r>
          </a:p>
          <a:p>
            <a:pPr fontAlgn="auto">
              <a:spcBef>
                <a:spcPts val="0"/>
              </a:spcBef>
              <a:spcAft>
                <a:spcPts val="0"/>
              </a:spcAft>
              <a:defRPr/>
            </a:pPr>
            <a:r>
              <a:rPr lang="en-ZA"/>
              <a:t>en ken my hart;</a:t>
            </a:r>
          </a:p>
          <a:p>
            <a:pPr fontAlgn="auto">
              <a:spcBef>
                <a:spcPts val="0"/>
              </a:spcBef>
              <a:spcAft>
                <a:spcPts val="0"/>
              </a:spcAft>
              <a:defRPr/>
            </a:pPr>
            <a:r>
              <a:rPr lang="en-ZA"/>
              <a:t>toets my,</a:t>
            </a:r>
          </a:p>
          <a:p>
            <a:pPr fontAlgn="auto">
              <a:spcBef>
                <a:spcPts val="0"/>
              </a:spcBef>
              <a:spcAft>
                <a:spcPts val="0"/>
              </a:spcAft>
              <a:defRPr/>
            </a:pPr>
            <a:r>
              <a:rPr lang="en-ZA"/>
              <a:t>en ken my ontstellende gedagtes.</a:t>
            </a:r>
          </a:p>
          <a:p>
            <a:pPr fontAlgn="auto">
              <a:spcBef>
                <a:spcPts val="0"/>
              </a:spcBef>
              <a:spcAft>
                <a:spcPts val="0"/>
              </a:spcAft>
              <a:defRPr/>
            </a:pPr>
            <a:r>
              <a:rPr lang="en-ZA" baseline="30000"/>
              <a:t>24</a:t>
            </a:r>
            <a:r>
              <a:rPr lang="en-ZA"/>
              <a:t>Kyk of ek nie op 'n pad</a:t>
            </a:r>
          </a:p>
          <a:p>
            <a:pPr fontAlgn="auto">
              <a:spcBef>
                <a:spcPts val="0"/>
              </a:spcBef>
              <a:spcAft>
                <a:spcPts val="0"/>
              </a:spcAft>
              <a:defRPr/>
            </a:pPr>
            <a:r>
              <a:rPr lang="en-ZA"/>
              <a:t>van verdriet is nie,</a:t>
            </a:r>
          </a:p>
          <a:p>
            <a:pPr fontAlgn="auto">
              <a:spcBef>
                <a:spcPts val="0"/>
              </a:spcBef>
              <a:spcAft>
                <a:spcPts val="0"/>
              </a:spcAft>
              <a:defRPr/>
            </a:pPr>
            <a:r>
              <a:rPr lang="en-ZA"/>
              <a:t>en lei my op die ewige pad.</a:t>
            </a:r>
          </a:p>
          <a:p>
            <a:pPr fontAlgn="auto">
              <a:spcBef>
                <a:spcPts val="0"/>
              </a:spcBef>
              <a:spcAft>
                <a:spcPts val="0"/>
              </a:spcAft>
              <a:defRPr/>
            </a:pPr>
            <a:r>
              <a:rPr lang="af-ZA" b="1"/>
              <a:t> </a:t>
            </a:r>
            <a:endParaRPr lang="en-ZA"/>
          </a:p>
          <a:p>
            <a:pPr fontAlgn="auto">
              <a:spcBef>
                <a:spcPts val="0"/>
              </a:spcBef>
              <a:spcAft>
                <a:spcPts val="0"/>
              </a:spcAft>
              <a:defRPr/>
            </a:pPr>
            <a:r>
              <a:rPr lang="af-ZA" b="1"/>
              <a:t>Vryspraak 	</a:t>
            </a:r>
            <a:endParaRPr lang="en-ZA"/>
          </a:p>
          <a:p>
            <a:pPr fontAlgn="auto">
              <a:spcBef>
                <a:spcPts val="0"/>
              </a:spcBef>
              <a:spcAft>
                <a:spcPts val="0"/>
              </a:spcAft>
              <a:defRPr/>
            </a:pPr>
            <a:r>
              <a:rPr lang="en-ZA"/>
              <a:t>En dan antwoord Paulus homself… midde in sy aanvegting in </a:t>
            </a:r>
            <a:r>
              <a:rPr lang="en-ZA" b="1"/>
              <a:t>Romeine 7</a:t>
            </a:r>
            <a:endParaRPr lang="en-ZA"/>
          </a:p>
          <a:p>
            <a:pPr fontAlgn="auto">
              <a:spcBef>
                <a:spcPts val="0"/>
              </a:spcBef>
              <a:spcAft>
                <a:spcPts val="0"/>
              </a:spcAft>
              <a:defRPr/>
            </a:pPr>
            <a:r>
              <a:rPr lang="en-ZA"/>
              <a:t> </a:t>
            </a:r>
          </a:p>
          <a:p>
            <a:pPr fontAlgn="auto">
              <a:spcBef>
                <a:spcPts val="0"/>
              </a:spcBef>
              <a:spcAft>
                <a:spcPts val="0"/>
              </a:spcAft>
              <a:defRPr/>
            </a:pPr>
            <a:r>
              <a:rPr lang="af-ZA" baseline="30000"/>
              <a:t>24</a:t>
            </a:r>
            <a:r>
              <a:rPr lang="af-ZA"/>
              <a:t>﻿Ek, ellendige mens! Wie sal my van hierdie doodsbestaan verlos? </a:t>
            </a:r>
            <a:r>
              <a:rPr lang="af-ZA" baseline="30000"/>
              <a:t>25</a:t>
            </a:r>
            <a:r>
              <a:rPr lang="af-ZA"/>
              <a:t>﻿Aan God die dank! Hy doen dit deur Jesus Christus ons Here.</a:t>
            </a:r>
            <a:endParaRPr lang="en-ZA"/>
          </a:p>
          <a:p>
            <a:pPr fontAlgn="auto">
              <a:spcBef>
                <a:spcPts val="0"/>
              </a:spcBef>
              <a:spcAft>
                <a:spcPts val="0"/>
              </a:spcAft>
              <a:defRPr/>
            </a:pPr>
            <a:r>
              <a:rPr lang="af-ZA"/>
              <a:t>So is dit dus met my gesteld: met my gees dien ek die wet van God, maar in my doen en late die wet van die sonde.</a:t>
            </a:r>
            <a:endParaRPr lang="en-ZA"/>
          </a:p>
          <a:p>
            <a:pPr fontAlgn="auto">
              <a:spcBef>
                <a:spcPts val="0"/>
              </a:spcBef>
              <a:spcAft>
                <a:spcPts val="0"/>
              </a:spcAft>
              <a:defRPr/>
            </a:pPr>
            <a:r>
              <a:rPr lang="en-ZA"/>
              <a:t> </a:t>
            </a:r>
          </a:p>
          <a:p>
            <a:pPr fontAlgn="auto">
              <a:spcBef>
                <a:spcPts val="0"/>
              </a:spcBef>
              <a:spcAft>
                <a:spcPts val="0"/>
              </a:spcAft>
              <a:defRPr/>
            </a:pPr>
            <a:r>
              <a:rPr lang="af-ZA" b="1"/>
              <a:t>en uit Romeine 8</a:t>
            </a:r>
            <a:endParaRPr lang="en-ZA"/>
          </a:p>
          <a:p>
            <a:pPr fontAlgn="auto">
              <a:spcBef>
                <a:spcPts val="0"/>
              </a:spcBef>
              <a:spcAft>
                <a:spcPts val="0"/>
              </a:spcAft>
              <a:defRPr/>
            </a:pPr>
            <a:r>
              <a:rPr lang="en-ZA" baseline="30000"/>
              <a:t>14</a:t>
            </a:r>
            <a:r>
              <a:rPr lang="en-ZA"/>
              <a:t>Almal wat deur die Gees van God gelei word, hulle is kinders van God. </a:t>
            </a:r>
            <a:r>
              <a:rPr lang="en-ZA" baseline="30000"/>
              <a:t>15</a:t>
            </a:r>
            <a:r>
              <a:rPr lang="en-ZA"/>
              <a:t>Julle het immers nie 'n Gees ontvang wat verslawing bring, sodat julle weer bang hoef te wees nie; nee, julle het die Gees ontvang wat bevestig dat ons tot kinders aangeneem is, en deur Hom roep ons “</a:t>
            </a:r>
            <a:r>
              <a:rPr lang="en-ZA" i="1"/>
              <a:t>Abba</a:t>
            </a:r>
            <a:r>
              <a:rPr lang="en-ZA"/>
              <a:t>, Vader!” </a:t>
            </a:r>
            <a:r>
              <a:rPr lang="en-ZA" baseline="30000"/>
              <a:t>16</a:t>
            </a:r>
            <a:r>
              <a:rPr lang="en-ZA"/>
              <a:t>Die Gees self getuig teenoor ons gees dat ons kinders van God is. </a:t>
            </a:r>
            <a:r>
              <a:rPr lang="en-ZA" baseline="30000"/>
              <a:t>17</a:t>
            </a:r>
            <a:r>
              <a:rPr lang="en-ZA"/>
              <a:t>Maar as ons kinders is, is ons ook erfgename – erfgename van God en mede-erfgename met Christus mits ons inderdaad saam met Hom ly, sodat ons ook saam met Hom verheerlik kan word.</a:t>
            </a:r>
          </a:p>
          <a:p>
            <a:pPr fontAlgn="auto">
              <a:spcBef>
                <a:spcPts val="0"/>
              </a:spcBef>
              <a:spcAft>
                <a:spcPts val="0"/>
              </a:spcAft>
              <a:defRPr/>
            </a:pPr>
            <a:r>
              <a:rPr lang="af-ZA" b="1"/>
              <a:t> </a:t>
            </a:r>
            <a:endParaRPr lang="en-ZA"/>
          </a:p>
          <a:p>
            <a:pPr fontAlgn="auto">
              <a:spcBef>
                <a:spcPts val="0"/>
              </a:spcBef>
              <a:spcAft>
                <a:spcPts val="0"/>
              </a:spcAft>
              <a:defRPr/>
            </a:pPr>
            <a:r>
              <a:rPr lang="en-ZA" b="1"/>
              <a:t> </a:t>
            </a:r>
            <a:endParaRPr lang="en-ZA"/>
          </a:p>
          <a:p>
            <a:pPr fontAlgn="auto">
              <a:spcBef>
                <a:spcPts val="0"/>
              </a:spcBef>
              <a:spcAft>
                <a:spcPts val="0"/>
              </a:spcAft>
              <a:defRPr/>
            </a:pPr>
            <a:r>
              <a:rPr lang="en-ZA" b="1"/>
              <a:t>Geloofsbelydenis</a:t>
            </a:r>
            <a:endParaRPr lang="en-ZA"/>
          </a:p>
          <a:p>
            <a:pPr fontAlgn="auto">
              <a:spcBef>
                <a:spcPts val="0"/>
              </a:spcBef>
              <a:spcAft>
                <a:spcPts val="0"/>
              </a:spcAft>
              <a:defRPr/>
            </a:pPr>
            <a:r>
              <a:rPr lang="en-ZA"/>
              <a:t>Ek glo in God die Vader, die Almagtige,</a:t>
            </a:r>
          </a:p>
          <a:p>
            <a:pPr fontAlgn="auto">
              <a:spcBef>
                <a:spcPts val="0"/>
              </a:spcBef>
              <a:spcAft>
                <a:spcPts val="0"/>
              </a:spcAft>
              <a:defRPr/>
            </a:pPr>
            <a:r>
              <a:rPr lang="en-ZA"/>
              <a:t>die Skepper van die hemel en die aarde.</a:t>
            </a:r>
          </a:p>
          <a:p>
            <a:pPr fontAlgn="auto">
              <a:spcBef>
                <a:spcPts val="0"/>
              </a:spcBef>
              <a:spcAft>
                <a:spcPts val="0"/>
              </a:spcAft>
              <a:defRPr/>
            </a:pPr>
            <a:r>
              <a:rPr lang="en-ZA"/>
              <a:t>En in Jesus Christus, sy eniggebore Seun, ons Here;</a:t>
            </a:r>
          </a:p>
          <a:p>
            <a:pPr fontAlgn="auto">
              <a:spcBef>
                <a:spcPts val="0"/>
              </a:spcBef>
              <a:spcAft>
                <a:spcPts val="0"/>
              </a:spcAft>
              <a:defRPr/>
            </a:pPr>
            <a:r>
              <a:rPr lang="en-ZA"/>
              <a:t>wat ontvang is van die Heilige Gees,</a:t>
            </a:r>
          </a:p>
          <a:p>
            <a:pPr fontAlgn="auto">
              <a:spcBef>
                <a:spcPts val="0"/>
              </a:spcBef>
              <a:spcAft>
                <a:spcPts val="0"/>
              </a:spcAft>
              <a:defRPr/>
            </a:pPr>
            <a:r>
              <a:rPr lang="en-ZA"/>
              <a:t>gebore is uit die maagd Maria;	</a:t>
            </a:r>
          </a:p>
          <a:p>
            <a:pPr fontAlgn="auto">
              <a:spcBef>
                <a:spcPts val="0"/>
              </a:spcBef>
              <a:spcAft>
                <a:spcPts val="0"/>
              </a:spcAft>
              <a:defRPr/>
            </a:pPr>
            <a:r>
              <a:rPr lang="en-ZA"/>
              <a:t>wat gely het onder Pontius Pilatus, gekruisig is,</a:t>
            </a:r>
          </a:p>
          <a:p>
            <a:pPr fontAlgn="auto">
              <a:spcBef>
                <a:spcPts val="0"/>
              </a:spcBef>
              <a:spcAft>
                <a:spcPts val="0"/>
              </a:spcAft>
              <a:defRPr/>
            </a:pPr>
            <a:r>
              <a:rPr lang="en-ZA"/>
              <a:t>gesterf het en begrawe is en ter helle neergedaal het;</a:t>
            </a:r>
          </a:p>
          <a:p>
            <a:pPr fontAlgn="auto">
              <a:spcBef>
                <a:spcPts val="0"/>
              </a:spcBef>
              <a:spcAft>
                <a:spcPts val="0"/>
              </a:spcAft>
              <a:defRPr/>
            </a:pPr>
            <a:r>
              <a:rPr lang="en-ZA"/>
              <a:t>wat op die derde dag weer opgestaan het uit die dode;</a:t>
            </a:r>
          </a:p>
          <a:p>
            <a:pPr fontAlgn="auto">
              <a:spcBef>
                <a:spcPts val="0"/>
              </a:spcBef>
              <a:spcAft>
                <a:spcPts val="0"/>
              </a:spcAft>
              <a:defRPr/>
            </a:pPr>
            <a:r>
              <a:rPr lang="en-ZA"/>
              <a:t>wat opgevaar het na die hemel </a:t>
            </a:r>
          </a:p>
          <a:p>
            <a:pPr fontAlgn="auto">
              <a:spcBef>
                <a:spcPts val="0"/>
              </a:spcBef>
              <a:spcAft>
                <a:spcPts val="0"/>
              </a:spcAft>
              <a:defRPr/>
            </a:pPr>
            <a:r>
              <a:rPr lang="en-ZA"/>
              <a:t>en sit aan die regterhand van God, die almagtige Vader,</a:t>
            </a:r>
          </a:p>
          <a:p>
            <a:pPr fontAlgn="auto">
              <a:spcBef>
                <a:spcPts val="0"/>
              </a:spcBef>
              <a:spcAft>
                <a:spcPts val="0"/>
              </a:spcAft>
              <a:defRPr/>
            </a:pPr>
            <a:r>
              <a:rPr lang="en-ZA"/>
              <a:t>van waar Hy sal kom om te oordeel </a:t>
            </a:r>
          </a:p>
          <a:p>
            <a:pPr fontAlgn="auto">
              <a:spcBef>
                <a:spcPts val="0"/>
              </a:spcBef>
              <a:spcAft>
                <a:spcPts val="0"/>
              </a:spcAft>
              <a:defRPr/>
            </a:pPr>
            <a:r>
              <a:rPr lang="en-ZA"/>
              <a:t>dié wat nog lewe en dié wat reeds gesterf het.</a:t>
            </a:r>
          </a:p>
          <a:p>
            <a:pPr fontAlgn="auto">
              <a:spcBef>
                <a:spcPts val="0"/>
              </a:spcBef>
              <a:spcAft>
                <a:spcPts val="0"/>
              </a:spcAft>
              <a:defRPr/>
            </a:pPr>
            <a:r>
              <a:rPr lang="en-ZA"/>
              <a:t>Ek glo in die Heilige Gees.</a:t>
            </a:r>
          </a:p>
          <a:p>
            <a:pPr fontAlgn="auto">
              <a:spcBef>
                <a:spcPts val="0"/>
              </a:spcBef>
              <a:spcAft>
                <a:spcPts val="0"/>
              </a:spcAft>
              <a:defRPr/>
            </a:pPr>
            <a:r>
              <a:rPr lang="en-ZA"/>
              <a:t>Ek glo aan ’n heilige, algemene, Christelike kerk,</a:t>
            </a:r>
          </a:p>
          <a:p>
            <a:pPr fontAlgn="auto">
              <a:spcBef>
                <a:spcPts val="0"/>
              </a:spcBef>
              <a:spcAft>
                <a:spcPts val="0"/>
              </a:spcAft>
              <a:defRPr/>
            </a:pPr>
            <a:r>
              <a:rPr lang="en-ZA"/>
              <a:t>die gemeenskap van die heiliges;</a:t>
            </a:r>
          </a:p>
          <a:p>
            <a:pPr fontAlgn="auto">
              <a:spcBef>
                <a:spcPts val="0"/>
              </a:spcBef>
              <a:spcAft>
                <a:spcPts val="0"/>
              </a:spcAft>
              <a:defRPr/>
            </a:pPr>
            <a:r>
              <a:rPr lang="en-ZA"/>
              <a:t>die vergewing van sondes;</a:t>
            </a:r>
          </a:p>
          <a:p>
            <a:pPr fontAlgn="auto">
              <a:spcBef>
                <a:spcPts val="0"/>
              </a:spcBef>
              <a:spcAft>
                <a:spcPts val="0"/>
              </a:spcAft>
              <a:defRPr/>
            </a:pPr>
            <a:r>
              <a:rPr lang="en-ZA"/>
              <a:t>die opstanding van die vlees</a:t>
            </a:r>
          </a:p>
          <a:p>
            <a:pPr fontAlgn="auto">
              <a:spcBef>
                <a:spcPts val="0"/>
              </a:spcBef>
              <a:spcAft>
                <a:spcPts val="0"/>
              </a:spcAft>
              <a:defRPr/>
            </a:pPr>
            <a:r>
              <a:rPr lang="en-ZA"/>
              <a:t>en ’n ewige lewe.</a:t>
            </a:r>
          </a:p>
          <a:p>
            <a:pPr fontAlgn="auto">
              <a:spcBef>
                <a:spcPts val="0"/>
              </a:spcBef>
              <a:spcAft>
                <a:spcPts val="0"/>
              </a:spcAft>
              <a:defRPr/>
            </a:pPr>
            <a:r>
              <a:rPr lang="en-ZA" b="1"/>
              <a:t> </a:t>
            </a:r>
            <a:endParaRPr lang="en-ZA"/>
          </a:p>
          <a:p>
            <a:pPr fontAlgn="auto">
              <a:spcBef>
                <a:spcPts val="0"/>
              </a:spcBef>
              <a:spcAft>
                <a:spcPts val="0"/>
              </a:spcAft>
              <a:defRPr/>
            </a:pPr>
            <a:r>
              <a:rPr lang="af-ZA" b="1"/>
              <a:t>Lied		</a:t>
            </a:r>
            <a:r>
              <a:rPr lang="en-ZA"/>
              <a:t>245	Ek wat vergifnis Heer ontvang het 1,2,3</a:t>
            </a:r>
          </a:p>
        </p:txBody>
      </p:sp>
      <p:sp>
        <p:nvSpPr>
          <p:cNvPr id="19460" name="Slide Number Placeholder 3">
            <a:extLst>
              <a:ext uri="{FF2B5EF4-FFF2-40B4-BE49-F238E27FC236}">
                <a16:creationId xmlns:a16="http://schemas.microsoft.com/office/drawing/2014/main" id="{F7E01762-7D55-0543-EBCA-5D80D5D07B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633CFE-EB9F-044E-A587-1509D1F39511}" type="slidenum">
              <a:rPr lang="en-ZA" altLang="en-US"/>
              <a:pPr eaLnBrk="1" hangingPunct="1"/>
              <a:t>2</a:t>
            </a:fld>
            <a:endParaRPr lang="en-ZA"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37FADD9E-283D-13C0-C481-3E1E5010C1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4D52D923-6C12-E37F-154D-CAA3F9B743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b="1" u="sng"/>
              <a:t>God praat met ons en ons luister</a:t>
            </a:r>
            <a:endParaRPr lang="en-ZA" altLang="en-US" b="1" u="sng"/>
          </a:p>
          <a:p>
            <a:pPr>
              <a:spcBef>
                <a:spcPct val="0"/>
              </a:spcBef>
            </a:pPr>
            <a:r>
              <a:rPr lang="en-ZA" altLang="en-US" b="1"/>
              <a:t>Epiklese</a:t>
            </a:r>
            <a:endParaRPr lang="en-ZA" altLang="en-US"/>
          </a:p>
          <a:p>
            <a:pPr>
              <a:spcBef>
                <a:spcPct val="0"/>
              </a:spcBef>
            </a:pPr>
            <a:r>
              <a:rPr lang="en-ZA" altLang="en-US"/>
              <a:t>Jesus Losser,</a:t>
            </a:r>
            <a:br>
              <a:rPr lang="en-ZA" altLang="en-US"/>
            </a:br>
            <a:r>
              <a:rPr lang="en-ZA" altLang="en-US"/>
              <a:t>wees ons genadig oor vandag en veral oor gister.</a:t>
            </a:r>
            <a:br>
              <a:rPr lang="en-ZA" altLang="en-US"/>
            </a:br>
            <a:r>
              <a:rPr lang="en-ZA" altLang="en-US"/>
              <a:t>Wees ons genadig. </a:t>
            </a:r>
            <a:br>
              <a:rPr lang="en-ZA" altLang="en-US"/>
            </a:br>
            <a:r>
              <a:rPr lang="en-ZA" altLang="en-US"/>
              <a:t>Dankie vir 'n vergeefde verlede.</a:t>
            </a:r>
            <a:br>
              <a:rPr lang="en-ZA" altLang="en-US"/>
            </a:br>
            <a:r>
              <a:rPr lang="en-ZA" altLang="en-US"/>
              <a:t>Christus Gesalfde,</a:t>
            </a:r>
            <a:br>
              <a:rPr lang="en-ZA" altLang="en-US"/>
            </a:br>
            <a:r>
              <a:rPr lang="en-ZA" altLang="en-US"/>
              <a:t>lei ons in die onbekendheid van môre en oormôre.</a:t>
            </a:r>
            <a:br>
              <a:rPr lang="en-ZA" altLang="en-US"/>
            </a:br>
            <a:r>
              <a:rPr lang="en-ZA" altLang="en-US"/>
              <a:t>Lei ons.</a:t>
            </a:r>
            <a:br>
              <a:rPr lang="en-ZA" altLang="en-US"/>
            </a:br>
            <a:r>
              <a:rPr lang="en-ZA" altLang="en-US"/>
              <a:t>Dankie vir 'n geborge toekoms.</a:t>
            </a:r>
            <a:br>
              <a:rPr lang="en-ZA" altLang="en-US"/>
            </a:br>
            <a:r>
              <a:rPr lang="en-ZA" altLang="en-US"/>
              <a:t>Immanuel, God by ons,</a:t>
            </a:r>
            <a:br>
              <a:rPr lang="en-ZA" altLang="en-US"/>
            </a:br>
            <a:r>
              <a:rPr lang="en-ZA" altLang="en-US"/>
              <a:t>sluit ons in van agter en van voor.</a:t>
            </a:r>
            <a:br>
              <a:rPr lang="en-ZA" altLang="en-US"/>
            </a:br>
            <a:r>
              <a:rPr lang="en-ZA" altLang="en-US"/>
              <a:t>Sluit ons in.</a:t>
            </a:r>
            <a:br>
              <a:rPr lang="en-ZA" altLang="en-US"/>
            </a:br>
            <a:r>
              <a:rPr lang="en-ZA" altLang="en-US"/>
              <a:t>Dankie vir u omhelsing – nou.</a:t>
            </a:r>
          </a:p>
          <a:p>
            <a:pPr>
              <a:spcBef>
                <a:spcPct val="0"/>
              </a:spcBef>
            </a:pPr>
            <a:r>
              <a:rPr lang="en-ZA" altLang="en-US" b="1"/>
              <a:t> </a:t>
            </a:r>
            <a:endParaRPr lang="en-ZA" altLang="en-US"/>
          </a:p>
          <a:p>
            <a:pPr>
              <a:spcBef>
                <a:spcPct val="0"/>
              </a:spcBef>
            </a:pPr>
            <a:r>
              <a:rPr lang="en-ZA" altLang="en-US" b="1"/>
              <a:t>Skriflesing	</a:t>
            </a:r>
            <a:r>
              <a:rPr lang="en-ZA" altLang="en-US"/>
              <a:t>Genesis 28:10-19</a:t>
            </a:r>
          </a:p>
          <a:p>
            <a:pPr>
              <a:spcBef>
                <a:spcPct val="0"/>
              </a:spcBef>
            </a:pPr>
            <a:r>
              <a:rPr lang="en-ZA" altLang="en-US"/>
              <a:t> </a:t>
            </a:r>
          </a:p>
          <a:p>
            <a:pPr>
              <a:spcBef>
                <a:spcPct val="0"/>
              </a:spcBef>
            </a:pPr>
            <a:r>
              <a:rPr lang="en-ZA" altLang="en-US" b="1"/>
              <a:t>Familie-oomblik</a:t>
            </a:r>
            <a:endParaRPr lang="en-ZA" altLang="en-US"/>
          </a:p>
          <a:p>
            <a:pPr>
              <a:spcBef>
                <a:spcPct val="0"/>
              </a:spcBef>
            </a:pPr>
            <a:r>
              <a:rPr lang="en-ZA" altLang="en-US"/>
              <a:t> </a:t>
            </a:r>
          </a:p>
          <a:p>
            <a:pPr>
              <a:spcBef>
                <a:spcPct val="0"/>
              </a:spcBef>
            </a:pPr>
            <a:r>
              <a:rPr lang="en-ZA" altLang="en-US" b="1"/>
              <a:t>Prediking</a:t>
            </a:r>
            <a:endParaRPr lang="en-ZA" altLang="en-US"/>
          </a:p>
          <a:p>
            <a:pPr>
              <a:spcBef>
                <a:spcPct val="0"/>
              </a:spcBef>
            </a:pPr>
            <a:endParaRPr lang="en-ZA" altLang="en-US"/>
          </a:p>
        </p:txBody>
      </p:sp>
      <p:sp>
        <p:nvSpPr>
          <p:cNvPr id="20484" name="Slide Number Placeholder 3">
            <a:extLst>
              <a:ext uri="{FF2B5EF4-FFF2-40B4-BE49-F238E27FC236}">
                <a16:creationId xmlns:a16="http://schemas.microsoft.com/office/drawing/2014/main" id="{FC78B593-4F19-1B24-02B6-BC652AE506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1B5957F-D030-D548-9D81-E3A111739BAC}" type="slidenum">
              <a:rPr lang="en-ZA" altLang="en-US"/>
              <a:pPr eaLnBrk="1" hangingPunct="1"/>
              <a:t>3</a:t>
            </a:fld>
            <a:endParaRPr lang="en-ZA"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32E6B121-097B-93F8-80E6-6D42A19435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8AFA09D-9224-DFCC-8202-F6BAAB00F7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spcBef>
                <a:spcPct val="0"/>
              </a:spcBef>
            </a:pPr>
            <a:r>
              <a:rPr lang="af-ZA" altLang="en-US" b="1"/>
              <a:t>Familie-oomblik</a:t>
            </a:r>
            <a:endParaRPr lang="en-ZA" altLang="en-US" b="1"/>
          </a:p>
          <a:p>
            <a:pPr>
              <a:spcBef>
                <a:spcPct val="0"/>
              </a:spcBef>
            </a:pPr>
            <a:r>
              <a:rPr lang="af-ZA" altLang="en-US"/>
              <a:t>Carolyn Brown stel voor:</a:t>
            </a:r>
            <a:endParaRPr lang="en-ZA" altLang="en-US"/>
          </a:p>
          <a:p>
            <a:pPr>
              <a:spcBef>
                <a:spcPct val="0"/>
              </a:spcBef>
            </a:pPr>
            <a:r>
              <a:rPr lang="af-ZA" altLang="en-US"/>
              <a:t>Vertel die gebeure van die vorige hoofstuk, waar Jakob sy broer Esau se seën op bedrieglike wyse ontvang, so dinamies moontlik.</a:t>
            </a:r>
            <a:endParaRPr lang="en-ZA" altLang="en-US"/>
          </a:p>
          <a:p>
            <a:pPr>
              <a:spcBef>
                <a:spcPct val="0"/>
              </a:spcBef>
            </a:pPr>
            <a:r>
              <a:rPr lang="af-ZA" altLang="en-US"/>
              <a:t>Lees nou die fokusteks.</a:t>
            </a:r>
            <a:endParaRPr lang="en-ZA" altLang="en-US"/>
          </a:p>
          <a:p>
            <a:pPr>
              <a:spcBef>
                <a:spcPct val="0"/>
              </a:spcBef>
            </a:pPr>
            <a:r>
              <a:rPr lang="af-ZA" altLang="en-US"/>
              <a:t>Maak dan iets van die gedenksteen/ herinneringsteken deur aan die kinders klippe uit te deel om iewers tuis in ‘n spesiale omgewing te plaas as ‘n terrein waar jy veral van die Here se teenwoordigheid bewus is. </a:t>
            </a:r>
            <a:endParaRPr lang="en-ZA" altLang="en-US"/>
          </a:p>
          <a:p>
            <a:pPr>
              <a:spcBef>
                <a:spcPct val="0"/>
              </a:spcBef>
            </a:pPr>
            <a:r>
              <a:rPr lang="af-ZA" altLang="en-US"/>
              <a:t>Haar woorde...</a:t>
            </a:r>
            <a:endParaRPr lang="en-ZA" altLang="en-US"/>
          </a:p>
          <a:p>
            <a:pPr>
              <a:spcBef>
                <a:spcPct val="0"/>
              </a:spcBef>
            </a:pPr>
            <a:r>
              <a:rPr lang="af-ZA" altLang="en-US"/>
              <a:t> </a:t>
            </a:r>
            <a:endParaRPr lang="en-ZA" altLang="en-US"/>
          </a:p>
          <a:p>
            <a:pPr>
              <a:spcBef>
                <a:spcPct val="0"/>
              </a:spcBef>
            </a:pPr>
            <a:r>
              <a:rPr lang="en-ZA" altLang="en-US"/>
              <a:t>As worship homework give young worshipers (or all worshipers) small rocks to take with them this week.  Challenge them to </a:t>
            </a:r>
            <a:r>
              <a:rPr lang="en-ZA" altLang="en-US" b="1" i="1"/>
              <a:t>place the stone somewhere where they feel they felt God close saying “God is in this place.”</a:t>
            </a:r>
            <a:r>
              <a:rPr lang="en-ZA" altLang="en-US"/>
              <a:t>  (A garden shop is a good place to find such stones.)</a:t>
            </a:r>
          </a:p>
          <a:p>
            <a:pPr>
              <a:spcBef>
                <a:spcPct val="0"/>
              </a:spcBef>
            </a:pPr>
            <a:endParaRPr lang="en-ZA" altLang="en-US"/>
          </a:p>
          <a:p>
            <a:pPr>
              <a:spcBef>
                <a:spcPct val="0"/>
              </a:spcBef>
            </a:pPr>
            <a:endParaRPr lang="en-ZA" altLang="en-US"/>
          </a:p>
          <a:p>
            <a:pPr>
              <a:spcBef>
                <a:spcPct val="0"/>
              </a:spcBef>
            </a:pPr>
            <a:r>
              <a:rPr lang="en-ZA" altLang="en-US" u="sng">
                <a:hlinkClick r:id="rId3"/>
              </a:rPr>
              <a:t>Worshiping With Children: Year A - Proper 11, 16th Sunday in Ordinary Time, 6th Sunday after Pentecost (July 20, 2014)</a:t>
            </a:r>
            <a:endParaRPr lang="en-ZA" altLang="en-US"/>
          </a:p>
          <a:p>
            <a:pPr>
              <a:spcBef>
                <a:spcPct val="0"/>
              </a:spcBef>
            </a:pPr>
            <a:r>
              <a:rPr lang="af-ZA" altLang="en-US"/>
              <a:t> </a:t>
            </a:r>
            <a:endParaRPr lang="en-ZA" altLang="en-US"/>
          </a:p>
          <a:p>
            <a:pPr>
              <a:spcBef>
                <a:spcPct val="0"/>
              </a:spcBef>
            </a:pPr>
            <a:endParaRPr lang="en-ZA" altLang="en-US"/>
          </a:p>
        </p:txBody>
      </p:sp>
      <p:sp>
        <p:nvSpPr>
          <p:cNvPr id="21508" name="Slide Number Placeholder 3">
            <a:extLst>
              <a:ext uri="{FF2B5EF4-FFF2-40B4-BE49-F238E27FC236}">
                <a16:creationId xmlns:a16="http://schemas.microsoft.com/office/drawing/2014/main" id="{6B345C4C-9CF5-C96D-22A6-140C2F6618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6F5AB45-D711-AD4B-ADA8-CD2E47F99958}" type="slidenum">
              <a:rPr lang="en-ZA" altLang="en-US"/>
              <a:pPr eaLnBrk="1" hangingPunct="1"/>
              <a:t>4</a:t>
            </a:fld>
            <a:endParaRPr lang="en-ZA"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DECB8F89-7CA9-32B8-FE44-5E29B5A724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4D1512FB-122C-006D-C75C-071B476043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1">
              <a:spcBef>
                <a:spcPct val="0"/>
              </a:spcBef>
            </a:pPr>
            <a:r>
              <a:rPr lang="af-ZA" altLang="en-US" b="1"/>
              <a:t>Preekriglyn</a:t>
            </a:r>
            <a:endParaRPr lang="en-ZA" altLang="en-US" b="1"/>
          </a:p>
          <a:p>
            <a:pPr>
              <a:spcBef>
                <a:spcPct val="0"/>
              </a:spcBef>
            </a:pPr>
            <a:r>
              <a:rPr lang="af-ZA" altLang="en-US"/>
              <a:t>Chuck Colson, wat saam met president Nixon deel was van die Watergate-skandaal, het gesê: "</a:t>
            </a:r>
            <a:r>
              <a:rPr lang="en-US" altLang="en-US"/>
              <a:t>I found myself behind razor wire and the confine of a federal prison for several months for my part in Watergate … The real legacy of my life was my biggest failure – that I was an ex-convict. My greatest humiliation – being sent to prison – was the beginning of God's greatest use of my life</a:t>
            </a:r>
            <a:r>
              <a:rPr lang="af-ZA" altLang="en-US"/>
              <a:t>."</a:t>
            </a:r>
            <a:endParaRPr lang="en-ZA" altLang="en-US"/>
          </a:p>
          <a:p>
            <a:pPr>
              <a:spcBef>
                <a:spcPct val="0"/>
              </a:spcBef>
            </a:pPr>
            <a:r>
              <a:rPr lang="af-ZA" altLang="en-US"/>
              <a:t>Vandag handel ons teks oor iemand wat hom ook vasgeloop het. </a:t>
            </a:r>
            <a:endParaRPr lang="en-ZA" altLang="en-US"/>
          </a:p>
          <a:p>
            <a:pPr>
              <a:spcBef>
                <a:spcPct val="0"/>
              </a:spcBef>
            </a:pPr>
            <a:r>
              <a:rPr lang="af-ZA" altLang="en-US"/>
              <a:t>Jakob, wat in Hebreeus "verdringer" beteken, vlug van die huis af nadat dinge daar vir hom skeefgeloop het. Eers het hy sy broer, Esau, bedrieg met die eersgeboortereg en toe het hy en sy ma saamgespan om die siek en blinde Isak te mislei sodat Jakob sy pa se seën kon ontvang. Hy vlug vir sy lewe van die suidelike stad Berseba af na die noordelike stad Haran.</a:t>
            </a:r>
            <a:endParaRPr lang="en-ZA" altLang="en-US"/>
          </a:p>
          <a:p>
            <a:pPr>
              <a:spcBef>
                <a:spcPct val="0"/>
              </a:spcBef>
            </a:pPr>
            <a:r>
              <a:rPr lang="af-ZA" altLang="en-US"/>
              <a:t>Op pad soontoe het Jakob die nag 'n besonderse ontmoeting met God. </a:t>
            </a:r>
            <a:endParaRPr lang="en-ZA" altLang="en-US"/>
          </a:p>
          <a:p>
            <a:pPr>
              <a:spcBef>
                <a:spcPct val="0"/>
              </a:spcBef>
            </a:pPr>
            <a:endParaRPr lang="en-ZA" altLang="en-US"/>
          </a:p>
        </p:txBody>
      </p:sp>
      <p:sp>
        <p:nvSpPr>
          <p:cNvPr id="22532" name="Slide Number Placeholder 3">
            <a:extLst>
              <a:ext uri="{FF2B5EF4-FFF2-40B4-BE49-F238E27FC236}">
                <a16:creationId xmlns:a16="http://schemas.microsoft.com/office/drawing/2014/main" id="{5CD7AF42-BFD5-1BB5-EB99-AF887BD8AF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EF1C461A-F554-B945-99CB-5089B2BBD62F}" type="slidenum">
              <a:rPr lang="en-ZA" altLang="en-US"/>
              <a:pPr eaLnBrk="1" hangingPunct="1"/>
              <a:t>6</a:t>
            </a:fld>
            <a:endParaRPr lang="en-ZA"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23A08CBB-6A4C-C2B1-1442-BF3E816D44F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D8C8EF65-93F3-6F68-880E-F1DD4B51DC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b="1"/>
              <a:t>Ons teks</a:t>
            </a:r>
            <a:endParaRPr lang="en-ZA" altLang="en-US"/>
          </a:p>
          <a:p>
            <a:pPr>
              <a:spcBef>
                <a:spcPct val="0"/>
              </a:spcBef>
            </a:pPr>
            <a:r>
              <a:rPr lang="af-ZA" altLang="en-US"/>
              <a:t>Kom ons kyk kortliks na die inhoud van ons teksgedeelte voordat ons verder oor die betekenis daarvan nadink.</a:t>
            </a:r>
            <a:endParaRPr lang="en-ZA" altLang="en-US"/>
          </a:p>
          <a:p>
            <a:pPr>
              <a:spcBef>
                <a:spcPct val="0"/>
              </a:spcBef>
            </a:pPr>
            <a:r>
              <a:rPr lang="af-ZA" altLang="en-US" b="1"/>
              <a:t>Vers 10-12</a:t>
            </a:r>
            <a:br>
              <a:rPr lang="af-ZA" altLang="en-US"/>
            </a:br>
            <a:r>
              <a:rPr lang="af-ZA" altLang="en-US"/>
              <a:t>Jakob vlug vir sy lewe van Berseba af na Haran, 'n reis van nagenoeg 800 km. Nou is hy stoksielalleen op 'n vreemde plek tussen niks en nêrens. Die teks lê klem op die belangrikheid van hierdie oënskynlik toevallige rusplek: die woord </a:t>
            </a:r>
            <a:r>
              <a:rPr lang="af-ZA" altLang="en-US" i="1"/>
              <a:t>plek</a:t>
            </a:r>
            <a:r>
              <a:rPr lang="af-ZA" altLang="en-US"/>
              <a:t> word drie keer herhaal in vers 11 en nog twee keer in Jakob se uitroep in vers 16 en 17.</a:t>
            </a:r>
            <a:endParaRPr lang="en-ZA" altLang="en-US"/>
          </a:p>
          <a:p>
            <a:pPr>
              <a:spcBef>
                <a:spcPct val="0"/>
              </a:spcBef>
            </a:pPr>
            <a:r>
              <a:rPr lang="af-ZA" altLang="en-US"/>
              <a:t>Met 'n klip vir 'n kopkussing droom Jakob daardie nag: 'n Leer verbind die aarde en die hemel en engele klim daarmee op en af (v 12; vgl. Joh. 1:51)</a:t>
            </a:r>
            <a:r>
              <a:rPr lang="af-ZA" altLang="en-US" i="1"/>
              <a:t>. </a:t>
            </a:r>
            <a:r>
              <a:rPr lang="af-ZA" altLang="en-US"/>
              <a:t>God is ewe skielik nie meer so ver nie. Op en af loop die hemelwesens, die boodskappers van God en versekering van God se beskerming in die vreemde. Hul bedrywighede is nie tot die hemel beperk nie, maar strek oor sowel die hele aarde as die hemel. God se koninkryk is besig om 'n werklikheid te word. Soos hulle kom en gaan, is hulle bedrywig met God se plan. Jy hoef geen leer meer uit te klim nie. God het afgeklim. God is hiér, langs jou. God het uit genade die hemel verlaat en aarde toe gekom.</a:t>
            </a:r>
            <a:endParaRPr lang="en-ZA" altLang="en-US"/>
          </a:p>
          <a:p>
            <a:pPr>
              <a:spcBef>
                <a:spcPct val="0"/>
              </a:spcBef>
            </a:pPr>
            <a:endParaRPr lang="en-ZA" altLang="en-US"/>
          </a:p>
        </p:txBody>
      </p:sp>
      <p:sp>
        <p:nvSpPr>
          <p:cNvPr id="23556" name="Slide Number Placeholder 3">
            <a:extLst>
              <a:ext uri="{FF2B5EF4-FFF2-40B4-BE49-F238E27FC236}">
                <a16:creationId xmlns:a16="http://schemas.microsoft.com/office/drawing/2014/main" id="{6C328C17-E4A9-688E-3BF0-842CCEDCFA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5B7CEF4-9371-2540-BC46-4F35F44E44F7}" type="slidenum">
              <a:rPr lang="en-ZA" altLang="en-US"/>
              <a:pPr eaLnBrk="1" hangingPunct="1"/>
              <a:t>7</a:t>
            </a:fld>
            <a:endParaRPr lang="en-ZA"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94C4F08-E95B-7B28-DA62-BBA704D85E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A3C0D3D9-CC10-E0C8-903F-0BF116D661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b="1"/>
              <a:t>Vers 13-15</a:t>
            </a:r>
            <a:br>
              <a:rPr lang="af-ZA" altLang="en-US"/>
            </a:br>
            <a:r>
              <a:rPr lang="af-ZA" altLang="en-US"/>
              <a:t>God praat dan met Jakob – van aangesig tot aangesig (v 13)</a:t>
            </a:r>
            <a:r>
              <a:rPr lang="af-ZA" altLang="en-US" i="1"/>
              <a:t>. </a:t>
            </a:r>
            <a:r>
              <a:rPr lang="af-ZA" altLang="en-US"/>
              <a:t>Dit is 'n persoonlike openbaring aan Jakob. God stel Hom aan Jakob voor as die God van sy voorvaders: "Ek is die God van Abraham en Isak …". God verseker Jakob dat Hy inderdaad die God van Abraham en van Jakob se eie pa, Isak, is. Hy is dieselfde Here. Hy kom om dieselfde woorde aan Jakob mee te deel as aan sy oupa.</a:t>
            </a:r>
            <a:endParaRPr lang="en-ZA" altLang="en-US"/>
          </a:p>
          <a:p>
            <a:pPr>
              <a:spcBef>
                <a:spcPct val="0"/>
              </a:spcBef>
            </a:pPr>
            <a:r>
              <a:rPr lang="af-ZA" altLang="en-US"/>
              <a:t>God gaan verder en kom gee aan Jakob dieselfde beloftes as wat Hy aan sy voorvaders gegee het (v 14-15): 'n uitgebreide land, 'n groot nageslag. Voordat Jakob enigiets vir God kan vra, kom besweer God sy vrese en spreek sy seën oor hom uit: Ek sal jou beskerm, jou nie in die steek laat nie, jou weer terugbring na jou mense toe. Ek sal doen wat Ek beloof; Ek gee jou my woord (v 15; vgl. Ps. 121:5, 7-8; Gen. 28:20, 22; Deut 31:6, 8). </a:t>
            </a:r>
            <a:endParaRPr lang="en-ZA" altLang="en-US"/>
          </a:p>
          <a:p>
            <a:pPr>
              <a:spcBef>
                <a:spcPct val="0"/>
              </a:spcBef>
            </a:pPr>
            <a:r>
              <a:rPr lang="af-ZA" altLang="en-US"/>
              <a:t>Hier openbaar God dat Hy Jakob gekies het om die kanaal te wees waardeur die afkoms oorgedra sal word, deur wie die seën geskenk sal word. Dit is 'n hoë eer. Dit is verbysterend dat God so 'n eer aan so 'n glibberige karakter kan gee, maar God roep wie Hy wil roep. Wie is ons om God se keuse te bevraagteken?</a:t>
            </a:r>
            <a:endParaRPr lang="en-ZA" altLang="en-US"/>
          </a:p>
          <a:p>
            <a:pPr>
              <a:spcBef>
                <a:spcPct val="0"/>
              </a:spcBef>
            </a:pPr>
            <a:endParaRPr lang="en-ZA" altLang="en-US"/>
          </a:p>
        </p:txBody>
      </p:sp>
      <p:sp>
        <p:nvSpPr>
          <p:cNvPr id="24580" name="Slide Number Placeholder 3">
            <a:extLst>
              <a:ext uri="{FF2B5EF4-FFF2-40B4-BE49-F238E27FC236}">
                <a16:creationId xmlns:a16="http://schemas.microsoft.com/office/drawing/2014/main" id="{70851668-67A5-21FE-B94B-26CE3B41DA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59A07B8-6B7D-684C-82A2-1D940945D968}" type="slidenum">
              <a:rPr lang="en-ZA" altLang="en-US"/>
              <a:pPr eaLnBrk="1" hangingPunct="1"/>
              <a:t>8</a:t>
            </a:fld>
            <a:endParaRPr lang="en-ZA"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EB6BEF21-6C45-172B-D4FE-BD2D7FFC5B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C66C6706-C1FE-F0F2-D54A-AB80B4A5E3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b="1"/>
              <a:t>Vers 16-19</a:t>
            </a:r>
            <a:br>
              <a:rPr lang="af-ZA" altLang="en-US"/>
            </a:br>
            <a:r>
              <a:rPr lang="af-ZA" altLang="en-US"/>
              <a:t>In vers 16 lees ons Jakob het wakker geskrik en gesê: "Die Here is op hierdie plek, en ek het dit nie besef nie." Jakob en sy vaders het geglo God is die God van hemel en aarde (24:3, 14:22). Hulle het egter ook geglo God manifesteer Homself op sekere plekke en dat Hy op hierdie plekke as die Verbondsgod van genade toegankliker was. God is oral teenwoordig, "die Here is op hierdie plek".</a:t>
            </a:r>
            <a:endParaRPr lang="en-ZA" altLang="en-US"/>
          </a:p>
          <a:p>
            <a:pPr>
              <a:spcBef>
                <a:spcPct val="0"/>
              </a:spcBef>
            </a:pPr>
            <a:r>
              <a:rPr lang="af-ZA" altLang="en-US"/>
              <a:t>Hierdie besef is skrikwekkend (v 17; vgl. Eks 3:5; Jos 5:15), want niemand wat die almag van God gesien het, kon bly leef nie. Behalwe die vrees dat hy sal sterf omdat hy vir God gesien het, lê die vrees van wie hy in wese is, 'n bedrieër, oopgevlek in die lig van God. Onverwagse Godsontmoetings doen iets aan mense. Jakob se reaksie in vers 17, naamlik dat dit die poort na die hemel moet wees, roep Hosea 2:14 in herinnering waar God sê: Ek sal die Akorlaagte, die dal van die dood, 'n poort na 'n nuwe toekoms maak. Dit is presies wat God met hierdie ontmoeting vir Jakob wil sê. Jakob het geweet God is nie beperk tot die plek waar hy geslaap het nie. Omdat hierdie ervaring hom 'n blik op die poort na die hemel, die ingang tot die geestelike wêreld gegee het, het hy besef hy het op hierdie plek toegang tot God.</a:t>
            </a:r>
            <a:endParaRPr lang="en-ZA" altLang="en-US"/>
          </a:p>
          <a:p>
            <a:pPr>
              <a:spcBef>
                <a:spcPct val="0"/>
              </a:spcBef>
            </a:pPr>
            <a:r>
              <a:rPr lang="af-ZA" altLang="en-US"/>
              <a:t>Wanneer hy wakker word, lyk alles anders, want hy kyk anders. Hy begryp méér as wat hy voorheen verstaan het. Jakob aanbid. Hy kondig aan en verklaar 'n gewone klip tot 'n gewyde altaar vir die God van nuwe lewe en nuwe moontlikhede (v 18). Jakob noem die plek Bet-El, wat "huis van God</a:t>
            </a:r>
            <a:r>
              <a:rPr lang="af-ZA" altLang="en-US" i="1"/>
              <a:t>"</a:t>
            </a:r>
            <a:r>
              <a:rPr lang="af-ZA" altLang="en-US"/>
              <a:t> beteken, 'n poort of kontakpunt na die hemel (v 19). Hy verklaar dit as 'n heilige plek met die gesalfde klipaltaar wat hy daar neersit. </a:t>
            </a:r>
            <a:endParaRPr lang="en-ZA" altLang="en-US"/>
          </a:p>
          <a:p>
            <a:pPr>
              <a:spcBef>
                <a:spcPct val="0"/>
              </a:spcBef>
            </a:pPr>
            <a:r>
              <a:rPr lang="af-ZA" altLang="en-US"/>
              <a:t>Mense het 'n behoefte om op Godsontmoetings te reageer. Vir buitestanders kan dit absurd lyk: om 'n klip staan te maak en olie daarop uit te gooi (v 18)</a:t>
            </a:r>
            <a:r>
              <a:rPr lang="af-ZA" altLang="en-US" i="1"/>
              <a:t>. </a:t>
            </a:r>
            <a:r>
              <a:rPr lang="af-ZA" altLang="en-US"/>
              <a:t>Deur olie op die klipaltaar uit te giet wy Jakob dit aan God. Rituele skep veilige ruimtes om te onthou</a:t>
            </a:r>
            <a:r>
              <a:rPr lang="af-ZA" altLang="en-US" i="1"/>
              <a:t>. </a:t>
            </a:r>
            <a:r>
              <a:rPr lang="af-ZA" altLang="en-US"/>
              <a:t>Dit is ruimtes van persoonlike ontmoetings.</a:t>
            </a:r>
            <a:endParaRPr lang="en-ZA" altLang="en-US"/>
          </a:p>
          <a:p>
            <a:pPr>
              <a:spcBef>
                <a:spcPct val="0"/>
              </a:spcBef>
            </a:pPr>
            <a:endParaRPr lang="en-ZA" altLang="en-US"/>
          </a:p>
        </p:txBody>
      </p:sp>
      <p:sp>
        <p:nvSpPr>
          <p:cNvPr id="25604" name="Slide Number Placeholder 3">
            <a:extLst>
              <a:ext uri="{FF2B5EF4-FFF2-40B4-BE49-F238E27FC236}">
                <a16:creationId xmlns:a16="http://schemas.microsoft.com/office/drawing/2014/main" id="{2B5BA904-5690-DEAA-59F1-532DCB5165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1984F58A-2F68-CC41-B22D-19A6C0F3B315}" type="slidenum">
              <a:rPr lang="en-ZA" altLang="en-US"/>
              <a:pPr eaLnBrk="1" hangingPunct="1"/>
              <a:t>9</a:t>
            </a:fld>
            <a:endParaRPr lang="en-ZA"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85353CE7-65DF-74B7-847D-9AE23BCE19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6E42515A-1AC1-CBDB-F08C-E0F44147D3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af-ZA" altLang="en-US" b="1"/>
              <a:t>Vasgeloop en alleen</a:t>
            </a:r>
            <a:endParaRPr lang="en-ZA" altLang="en-US"/>
          </a:p>
          <a:p>
            <a:pPr>
              <a:spcBef>
                <a:spcPct val="0"/>
              </a:spcBef>
            </a:pPr>
            <a:r>
              <a:rPr lang="af-ZA" altLang="en-US"/>
              <a:t>Jakob het ook drooggemaak. Hy moes die gevolge trotseer. Hy was doodmoeg gehardloop. Van almal geïsoleer. </a:t>
            </a:r>
            <a:endParaRPr lang="en-ZA" altLang="en-US"/>
          </a:p>
          <a:p>
            <a:pPr>
              <a:spcBef>
                <a:spcPct val="0"/>
              </a:spcBef>
            </a:pPr>
            <a:r>
              <a:rPr lang="af-ZA" altLang="en-US"/>
              <a:t>Nou is hy alleen op 'n vreemde plek. Dit is net hy en sy gedagtes. Jakob se lewe is nou baie meer uitsigloos omdat hy nie die grense en reëls van sy lewe eerbiedig het nie. Die basiese sekuriteit van 'n huis, familie, plek om te slaap, 'n bord kos om te kan geniet – dit alles is nou verlore. Jakob het totale beheer oor die uitkoms van sy lewe verloor. 'n Voortvlugtige. </a:t>
            </a:r>
            <a:endParaRPr lang="en-ZA" altLang="en-US"/>
          </a:p>
          <a:p>
            <a:pPr>
              <a:spcBef>
                <a:spcPct val="0"/>
              </a:spcBef>
            </a:pPr>
            <a:r>
              <a:rPr lang="af-ZA" altLang="en-US"/>
              <a:t>Hy het nie van homself gehou nie. Hy was vol gebreke en onvolmaak. Jakob het nie gehou van wat in sy lewe aan die gang was nie; hy kon geen uitweg uit die situasie sien nie. Hy moes buite slaap, tussen niks en nêrens. 'n Rots vir 'n kussing. Dit is presies waar God sy aandag kry.</a:t>
            </a:r>
            <a:endParaRPr lang="en-ZA" altLang="en-US"/>
          </a:p>
          <a:p>
            <a:pPr>
              <a:spcBef>
                <a:spcPct val="0"/>
              </a:spcBef>
            </a:pPr>
            <a:r>
              <a:rPr lang="af-ZA" altLang="en-US"/>
              <a:t>Alleentyd … Daardie tyd waar niks wat ons probeer wil werk nie. Wanneer ons sonder antwoorde en verskonings is. Jakob het nie vir God gesoek nie, maar God het geweet waar hy was, want Jesus is Immanuel, God met ons.</a:t>
            </a:r>
            <a:endParaRPr lang="en-ZA" altLang="en-US"/>
          </a:p>
          <a:p>
            <a:pPr>
              <a:spcBef>
                <a:spcPct val="0"/>
              </a:spcBef>
            </a:pPr>
            <a:r>
              <a:rPr lang="af-ZA" altLang="en-US"/>
              <a:t>Sy basiese behoefte is net om die volgende dag te oorleef. Jakob se uitkyk op die lewe word met vrees, skuldgevoelens, verlatenheid en skaamte begrens. </a:t>
            </a:r>
            <a:endParaRPr lang="en-ZA" altLang="en-US"/>
          </a:p>
          <a:p>
            <a:pPr>
              <a:spcBef>
                <a:spcPct val="0"/>
              </a:spcBef>
            </a:pPr>
            <a:endParaRPr lang="en-ZA" altLang="en-US"/>
          </a:p>
        </p:txBody>
      </p:sp>
      <p:sp>
        <p:nvSpPr>
          <p:cNvPr id="26628" name="Slide Number Placeholder 3">
            <a:extLst>
              <a:ext uri="{FF2B5EF4-FFF2-40B4-BE49-F238E27FC236}">
                <a16:creationId xmlns:a16="http://schemas.microsoft.com/office/drawing/2014/main" id="{80D7F662-4ABF-5981-6022-258AE66595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3124C9C1-5A4C-C941-ABBA-53639A9CEA0D}" type="slidenum">
              <a:rPr lang="en-ZA" altLang="en-US"/>
              <a:pPr eaLnBrk="1" hangingPunct="1"/>
              <a:t>10</a:t>
            </a:fld>
            <a:endParaRPr lang="en-ZA"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A179141C-FF41-4685-B981-013F27AD9665}"/>
              </a:ext>
            </a:extLst>
          </p:cNvPr>
          <p:cNvSpPr>
            <a:spLocks noGrp="1"/>
          </p:cNvSpPr>
          <p:nvPr>
            <p:ph type="dt" sz="half" idx="10"/>
          </p:nvPr>
        </p:nvSpPr>
        <p:spPr/>
        <p:txBody>
          <a:bodyPr/>
          <a:lstStyle>
            <a:lvl1pPr>
              <a:defRPr/>
            </a:lvl1pPr>
          </a:lstStyle>
          <a:p>
            <a:pPr>
              <a:defRPr/>
            </a:pPr>
            <a:fld id="{588A2D97-709C-D247-B646-2476E4D28D51}" type="datetimeFigureOut">
              <a:rPr lang="af-ZA"/>
              <a:pPr>
                <a:defRPr/>
              </a:pPr>
              <a:t>2023-07-08</a:t>
            </a:fld>
            <a:endParaRPr lang="af-ZA"/>
          </a:p>
        </p:txBody>
      </p:sp>
      <p:sp>
        <p:nvSpPr>
          <p:cNvPr id="5" name="Footer Placeholder 4">
            <a:extLst>
              <a:ext uri="{FF2B5EF4-FFF2-40B4-BE49-F238E27FC236}">
                <a16:creationId xmlns:a16="http://schemas.microsoft.com/office/drawing/2014/main" id="{6BDE4294-CC38-C641-4412-51861D02530B}"/>
              </a:ext>
            </a:extLst>
          </p:cNvPr>
          <p:cNvSpPr>
            <a:spLocks noGrp="1"/>
          </p:cNvSpPr>
          <p:nvPr>
            <p:ph type="ftr" sz="quarter" idx="11"/>
          </p:nvPr>
        </p:nvSpPr>
        <p:spPr/>
        <p:txBody>
          <a:bodyPr/>
          <a:lstStyle>
            <a:lvl1pPr>
              <a:defRPr/>
            </a:lvl1pPr>
          </a:lstStyle>
          <a:p>
            <a:pPr>
              <a:defRPr/>
            </a:pPr>
            <a:endParaRPr lang="af-ZA"/>
          </a:p>
        </p:txBody>
      </p:sp>
      <p:sp>
        <p:nvSpPr>
          <p:cNvPr id="6" name="Slide Number Placeholder 5">
            <a:extLst>
              <a:ext uri="{FF2B5EF4-FFF2-40B4-BE49-F238E27FC236}">
                <a16:creationId xmlns:a16="http://schemas.microsoft.com/office/drawing/2014/main" id="{80E35EEE-E7E8-B836-6DF3-FC1A80A0C522}"/>
              </a:ext>
            </a:extLst>
          </p:cNvPr>
          <p:cNvSpPr>
            <a:spLocks noGrp="1"/>
          </p:cNvSpPr>
          <p:nvPr>
            <p:ph type="sldNum" sz="quarter" idx="12"/>
          </p:nvPr>
        </p:nvSpPr>
        <p:spPr/>
        <p:txBody>
          <a:bodyPr/>
          <a:lstStyle>
            <a:lvl1pPr>
              <a:defRPr/>
            </a:lvl1pPr>
          </a:lstStyle>
          <a:p>
            <a:fld id="{5AF3AA31-E318-F44B-8DEE-1CABA9A26C0F}" type="slidenum">
              <a:rPr lang="af-ZA" altLang="en-US"/>
              <a:pPr/>
              <a:t>‹#›</a:t>
            </a:fld>
            <a:endParaRPr lang="af-ZA" altLang="en-US"/>
          </a:p>
        </p:txBody>
      </p:sp>
    </p:spTree>
    <p:extLst>
      <p:ext uri="{BB962C8B-B14F-4D97-AF65-F5344CB8AC3E}">
        <p14:creationId xmlns:p14="http://schemas.microsoft.com/office/powerpoint/2010/main" val="8977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9F6F2FA-E2E3-6A1C-4122-26D186E7C859}"/>
              </a:ext>
            </a:extLst>
          </p:cNvPr>
          <p:cNvSpPr>
            <a:spLocks noGrp="1"/>
          </p:cNvSpPr>
          <p:nvPr>
            <p:ph type="dt" sz="half" idx="10"/>
          </p:nvPr>
        </p:nvSpPr>
        <p:spPr/>
        <p:txBody>
          <a:bodyPr/>
          <a:lstStyle>
            <a:lvl1pPr>
              <a:defRPr/>
            </a:lvl1pPr>
          </a:lstStyle>
          <a:p>
            <a:pPr>
              <a:defRPr/>
            </a:pPr>
            <a:fld id="{518A2E27-180A-E24D-BCAC-A48ED4A888F7}" type="datetimeFigureOut">
              <a:rPr lang="af-ZA"/>
              <a:pPr>
                <a:defRPr/>
              </a:pPr>
              <a:t>2023-07-08</a:t>
            </a:fld>
            <a:endParaRPr lang="af-ZA"/>
          </a:p>
        </p:txBody>
      </p:sp>
      <p:sp>
        <p:nvSpPr>
          <p:cNvPr id="5" name="Footer Placeholder 4">
            <a:extLst>
              <a:ext uri="{FF2B5EF4-FFF2-40B4-BE49-F238E27FC236}">
                <a16:creationId xmlns:a16="http://schemas.microsoft.com/office/drawing/2014/main" id="{B90EBDE6-DFC2-0D1B-FD79-3740747211BA}"/>
              </a:ext>
            </a:extLst>
          </p:cNvPr>
          <p:cNvSpPr>
            <a:spLocks noGrp="1"/>
          </p:cNvSpPr>
          <p:nvPr>
            <p:ph type="ftr" sz="quarter" idx="11"/>
          </p:nvPr>
        </p:nvSpPr>
        <p:spPr/>
        <p:txBody>
          <a:bodyPr/>
          <a:lstStyle>
            <a:lvl1pPr>
              <a:defRPr/>
            </a:lvl1pPr>
          </a:lstStyle>
          <a:p>
            <a:pPr>
              <a:defRPr/>
            </a:pPr>
            <a:endParaRPr lang="af-ZA"/>
          </a:p>
        </p:txBody>
      </p:sp>
      <p:sp>
        <p:nvSpPr>
          <p:cNvPr id="6" name="Slide Number Placeholder 5">
            <a:extLst>
              <a:ext uri="{FF2B5EF4-FFF2-40B4-BE49-F238E27FC236}">
                <a16:creationId xmlns:a16="http://schemas.microsoft.com/office/drawing/2014/main" id="{C9B055BE-A0FF-D1CA-5ACB-2F4CD672B08B}"/>
              </a:ext>
            </a:extLst>
          </p:cNvPr>
          <p:cNvSpPr>
            <a:spLocks noGrp="1"/>
          </p:cNvSpPr>
          <p:nvPr>
            <p:ph type="sldNum" sz="quarter" idx="12"/>
          </p:nvPr>
        </p:nvSpPr>
        <p:spPr/>
        <p:txBody>
          <a:bodyPr/>
          <a:lstStyle>
            <a:lvl1pPr>
              <a:defRPr/>
            </a:lvl1pPr>
          </a:lstStyle>
          <a:p>
            <a:fld id="{D3A94A2E-96E3-5B43-83EE-963681100902}" type="slidenum">
              <a:rPr lang="af-ZA" altLang="en-US"/>
              <a:pPr/>
              <a:t>‹#›</a:t>
            </a:fld>
            <a:endParaRPr lang="af-ZA" altLang="en-US"/>
          </a:p>
        </p:txBody>
      </p:sp>
    </p:spTree>
    <p:extLst>
      <p:ext uri="{BB962C8B-B14F-4D97-AF65-F5344CB8AC3E}">
        <p14:creationId xmlns:p14="http://schemas.microsoft.com/office/powerpoint/2010/main" val="22850943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1C82DF2-84F5-C684-B897-AFA837475EA4}"/>
              </a:ext>
            </a:extLst>
          </p:cNvPr>
          <p:cNvSpPr>
            <a:spLocks noGrp="1"/>
          </p:cNvSpPr>
          <p:nvPr>
            <p:ph type="dt" sz="half" idx="10"/>
          </p:nvPr>
        </p:nvSpPr>
        <p:spPr/>
        <p:txBody>
          <a:bodyPr/>
          <a:lstStyle>
            <a:lvl1pPr>
              <a:defRPr/>
            </a:lvl1pPr>
          </a:lstStyle>
          <a:p>
            <a:pPr>
              <a:defRPr/>
            </a:pPr>
            <a:fld id="{2192A237-DD7B-0449-880E-334E473BD1DE}" type="datetimeFigureOut">
              <a:rPr lang="af-ZA"/>
              <a:pPr>
                <a:defRPr/>
              </a:pPr>
              <a:t>2023-07-08</a:t>
            </a:fld>
            <a:endParaRPr lang="af-ZA"/>
          </a:p>
        </p:txBody>
      </p:sp>
      <p:sp>
        <p:nvSpPr>
          <p:cNvPr id="5" name="Footer Placeholder 4">
            <a:extLst>
              <a:ext uri="{FF2B5EF4-FFF2-40B4-BE49-F238E27FC236}">
                <a16:creationId xmlns:a16="http://schemas.microsoft.com/office/drawing/2014/main" id="{0FA07BE7-1147-6783-8BBE-19D4171D88FE}"/>
              </a:ext>
            </a:extLst>
          </p:cNvPr>
          <p:cNvSpPr>
            <a:spLocks noGrp="1"/>
          </p:cNvSpPr>
          <p:nvPr>
            <p:ph type="ftr" sz="quarter" idx="11"/>
          </p:nvPr>
        </p:nvSpPr>
        <p:spPr/>
        <p:txBody>
          <a:bodyPr/>
          <a:lstStyle>
            <a:lvl1pPr>
              <a:defRPr/>
            </a:lvl1pPr>
          </a:lstStyle>
          <a:p>
            <a:pPr>
              <a:defRPr/>
            </a:pPr>
            <a:endParaRPr lang="af-ZA"/>
          </a:p>
        </p:txBody>
      </p:sp>
      <p:sp>
        <p:nvSpPr>
          <p:cNvPr id="6" name="Slide Number Placeholder 5">
            <a:extLst>
              <a:ext uri="{FF2B5EF4-FFF2-40B4-BE49-F238E27FC236}">
                <a16:creationId xmlns:a16="http://schemas.microsoft.com/office/drawing/2014/main" id="{2EE107D7-75F7-8C78-4F36-8A86964EC7E5}"/>
              </a:ext>
            </a:extLst>
          </p:cNvPr>
          <p:cNvSpPr>
            <a:spLocks noGrp="1"/>
          </p:cNvSpPr>
          <p:nvPr>
            <p:ph type="sldNum" sz="quarter" idx="12"/>
          </p:nvPr>
        </p:nvSpPr>
        <p:spPr/>
        <p:txBody>
          <a:bodyPr/>
          <a:lstStyle>
            <a:lvl1pPr>
              <a:defRPr/>
            </a:lvl1pPr>
          </a:lstStyle>
          <a:p>
            <a:fld id="{47E41F46-FEFA-4D46-B736-69B6EE33586A}" type="slidenum">
              <a:rPr lang="af-ZA" altLang="en-US"/>
              <a:pPr/>
              <a:t>‹#›</a:t>
            </a:fld>
            <a:endParaRPr lang="af-ZA" altLang="en-US"/>
          </a:p>
        </p:txBody>
      </p:sp>
    </p:spTree>
    <p:extLst>
      <p:ext uri="{BB962C8B-B14F-4D97-AF65-F5344CB8AC3E}">
        <p14:creationId xmlns:p14="http://schemas.microsoft.com/office/powerpoint/2010/main" val="4113320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264701B-B40B-F101-0FC4-9B2419D5A516}"/>
              </a:ext>
            </a:extLst>
          </p:cNvPr>
          <p:cNvSpPr>
            <a:spLocks noGrp="1"/>
          </p:cNvSpPr>
          <p:nvPr>
            <p:ph type="dt" sz="half" idx="10"/>
          </p:nvPr>
        </p:nvSpPr>
        <p:spPr/>
        <p:txBody>
          <a:bodyPr/>
          <a:lstStyle>
            <a:lvl1pPr>
              <a:defRPr/>
            </a:lvl1pPr>
          </a:lstStyle>
          <a:p>
            <a:pPr>
              <a:defRPr/>
            </a:pPr>
            <a:fld id="{79611D1F-F488-E843-9B5C-85869D0EC79E}" type="datetimeFigureOut">
              <a:rPr lang="af-ZA"/>
              <a:pPr>
                <a:defRPr/>
              </a:pPr>
              <a:t>2023-07-08</a:t>
            </a:fld>
            <a:endParaRPr lang="af-ZA"/>
          </a:p>
        </p:txBody>
      </p:sp>
      <p:sp>
        <p:nvSpPr>
          <p:cNvPr id="5" name="Footer Placeholder 4">
            <a:extLst>
              <a:ext uri="{FF2B5EF4-FFF2-40B4-BE49-F238E27FC236}">
                <a16:creationId xmlns:a16="http://schemas.microsoft.com/office/drawing/2014/main" id="{2431E143-1E1A-ABB5-C4C6-3AC20B4883C1}"/>
              </a:ext>
            </a:extLst>
          </p:cNvPr>
          <p:cNvSpPr>
            <a:spLocks noGrp="1"/>
          </p:cNvSpPr>
          <p:nvPr>
            <p:ph type="ftr" sz="quarter" idx="11"/>
          </p:nvPr>
        </p:nvSpPr>
        <p:spPr/>
        <p:txBody>
          <a:bodyPr/>
          <a:lstStyle>
            <a:lvl1pPr>
              <a:defRPr/>
            </a:lvl1pPr>
          </a:lstStyle>
          <a:p>
            <a:pPr>
              <a:defRPr/>
            </a:pPr>
            <a:endParaRPr lang="af-ZA"/>
          </a:p>
        </p:txBody>
      </p:sp>
      <p:sp>
        <p:nvSpPr>
          <p:cNvPr id="6" name="Slide Number Placeholder 5">
            <a:extLst>
              <a:ext uri="{FF2B5EF4-FFF2-40B4-BE49-F238E27FC236}">
                <a16:creationId xmlns:a16="http://schemas.microsoft.com/office/drawing/2014/main" id="{4AA59CFE-8DE9-B574-1180-D1C42419E9BC}"/>
              </a:ext>
            </a:extLst>
          </p:cNvPr>
          <p:cNvSpPr>
            <a:spLocks noGrp="1"/>
          </p:cNvSpPr>
          <p:nvPr>
            <p:ph type="sldNum" sz="quarter" idx="12"/>
          </p:nvPr>
        </p:nvSpPr>
        <p:spPr/>
        <p:txBody>
          <a:bodyPr/>
          <a:lstStyle>
            <a:lvl1pPr>
              <a:defRPr/>
            </a:lvl1pPr>
          </a:lstStyle>
          <a:p>
            <a:fld id="{F3E7A10D-72B3-0C4E-85AB-452111726998}" type="slidenum">
              <a:rPr lang="af-ZA" altLang="en-US"/>
              <a:pPr/>
              <a:t>‹#›</a:t>
            </a:fld>
            <a:endParaRPr lang="af-ZA" altLang="en-US"/>
          </a:p>
        </p:txBody>
      </p:sp>
    </p:spTree>
    <p:extLst>
      <p:ext uri="{BB962C8B-B14F-4D97-AF65-F5344CB8AC3E}">
        <p14:creationId xmlns:p14="http://schemas.microsoft.com/office/powerpoint/2010/main" val="2150784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ADEECD-1B68-3929-BD93-65957DA769F4}"/>
              </a:ext>
            </a:extLst>
          </p:cNvPr>
          <p:cNvSpPr>
            <a:spLocks noGrp="1"/>
          </p:cNvSpPr>
          <p:nvPr>
            <p:ph type="dt" sz="half" idx="10"/>
          </p:nvPr>
        </p:nvSpPr>
        <p:spPr/>
        <p:txBody>
          <a:bodyPr/>
          <a:lstStyle>
            <a:lvl1pPr>
              <a:defRPr/>
            </a:lvl1pPr>
          </a:lstStyle>
          <a:p>
            <a:pPr>
              <a:defRPr/>
            </a:pPr>
            <a:fld id="{0C698265-243F-4C4F-9709-E3CDD1DE878E}" type="datetimeFigureOut">
              <a:rPr lang="af-ZA"/>
              <a:pPr>
                <a:defRPr/>
              </a:pPr>
              <a:t>2023-07-08</a:t>
            </a:fld>
            <a:endParaRPr lang="af-ZA"/>
          </a:p>
        </p:txBody>
      </p:sp>
      <p:sp>
        <p:nvSpPr>
          <p:cNvPr id="5" name="Footer Placeholder 4">
            <a:extLst>
              <a:ext uri="{FF2B5EF4-FFF2-40B4-BE49-F238E27FC236}">
                <a16:creationId xmlns:a16="http://schemas.microsoft.com/office/drawing/2014/main" id="{C569A09F-2F72-112F-0878-D48D98E517D8}"/>
              </a:ext>
            </a:extLst>
          </p:cNvPr>
          <p:cNvSpPr>
            <a:spLocks noGrp="1"/>
          </p:cNvSpPr>
          <p:nvPr>
            <p:ph type="ftr" sz="quarter" idx="11"/>
          </p:nvPr>
        </p:nvSpPr>
        <p:spPr/>
        <p:txBody>
          <a:bodyPr/>
          <a:lstStyle>
            <a:lvl1pPr>
              <a:defRPr/>
            </a:lvl1pPr>
          </a:lstStyle>
          <a:p>
            <a:pPr>
              <a:defRPr/>
            </a:pPr>
            <a:endParaRPr lang="af-ZA"/>
          </a:p>
        </p:txBody>
      </p:sp>
      <p:sp>
        <p:nvSpPr>
          <p:cNvPr id="6" name="Slide Number Placeholder 5">
            <a:extLst>
              <a:ext uri="{FF2B5EF4-FFF2-40B4-BE49-F238E27FC236}">
                <a16:creationId xmlns:a16="http://schemas.microsoft.com/office/drawing/2014/main" id="{3F7D499D-FCFF-AAA6-AD04-98446B02BA01}"/>
              </a:ext>
            </a:extLst>
          </p:cNvPr>
          <p:cNvSpPr>
            <a:spLocks noGrp="1"/>
          </p:cNvSpPr>
          <p:nvPr>
            <p:ph type="sldNum" sz="quarter" idx="12"/>
          </p:nvPr>
        </p:nvSpPr>
        <p:spPr/>
        <p:txBody>
          <a:bodyPr/>
          <a:lstStyle>
            <a:lvl1pPr>
              <a:defRPr/>
            </a:lvl1pPr>
          </a:lstStyle>
          <a:p>
            <a:fld id="{C64AD2B8-A472-9146-B6A6-565FAA2AF1A5}" type="slidenum">
              <a:rPr lang="af-ZA" altLang="en-US"/>
              <a:pPr/>
              <a:t>‹#›</a:t>
            </a:fld>
            <a:endParaRPr lang="af-ZA" altLang="en-US"/>
          </a:p>
        </p:txBody>
      </p:sp>
    </p:spTree>
    <p:extLst>
      <p:ext uri="{BB962C8B-B14F-4D97-AF65-F5344CB8AC3E}">
        <p14:creationId xmlns:p14="http://schemas.microsoft.com/office/powerpoint/2010/main" val="3676753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5FC458AB-749F-57A6-9539-F6C724BAF792}"/>
              </a:ext>
            </a:extLst>
          </p:cNvPr>
          <p:cNvSpPr>
            <a:spLocks noGrp="1"/>
          </p:cNvSpPr>
          <p:nvPr>
            <p:ph type="dt" sz="half" idx="10"/>
          </p:nvPr>
        </p:nvSpPr>
        <p:spPr/>
        <p:txBody>
          <a:bodyPr/>
          <a:lstStyle>
            <a:lvl1pPr>
              <a:defRPr/>
            </a:lvl1pPr>
          </a:lstStyle>
          <a:p>
            <a:pPr>
              <a:defRPr/>
            </a:pPr>
            <a:fld id="{92CF3350-1A0F-114E-893A-D488F3067364}" type="datetimeFigureOut">
              <a:rPr lang="af-ZA"/>
              <a:pPr>
                <a:defRPr/>
              </a:pPr>
              <a:t>2023-07-08</a:t>
            </a:fld>
            <a:endParaRPr lang="af-ZA"/>
          </a:p>
        </p:txBody>
      </p:sp>
      <p:sp>
        <p:nvSpPr>
          <p:cNvPr id="6" name="Footer Placeholder 4">
            <a:extLst>
              <a:ext uri="{FF2B5EF4-FFF2-40B4-BE49-F238E27FC236}">
                <a16:creationId xmlns:a16="http://schemas.microsoft.com/office/drawing/2014/main" id="{F46186A9-39AF-5747-F8AC-1F46ADE964C1}"/>
              </a:ext>
            </a:extLst>
          </p:cNvPr>
          <p:cNvSpPr>
            <a:spLocks noGrp="1"/>
          </p:cNvSpPr>
          <p:nvPr>
            <p:ph type="ftr" sz="quarter" idx="11"/>
          </p:nvPr>
        </p:nvSpPr>
        <p:spPr/>
        <p:txBody>
          <a:bodyPr/>
          <a:lstStyle>
            <a:lvl1pPr>
              <a:defRPr/>
            </a:lvl1pPr>
          </a:lstStyle>
          <a:p>
            <a:pPr>
              <a:defRPr/>
            </a:pPr>
            <a:endParaRPr lang="af-ZA"/>
          </a:p>
        </p:txBody>
      </p:sp>
      <p:sp>
        <p:nvSpPr>
          <p:cNvPr id="7" name="Slide Number Placeholder 5">
            <a:extLst>
              <a:ext uri="{FF2B5EF4-FFF2-40B4-BE49-F238E27FC236}">
                <a16:creationId xmlns:a16="http://schemas.microsoft.com/office/drawing/2014/main" id="{C0EAEF1C-6BA7-F0C7-C838-FF9215A72E32}"/>
              </a:ext>
            </a:extLst>
          </p:cNvPr>
          <p:cNvSpPr>
            <a:spLocks noGrp="1"/>
          </p:cNvSpPr>
          <p:nvPr>
            <p:ph type="sldNum" sz="quarter" idx="12"/>
          </p:nvPr>
        </p:nvSpPr>
        <p:spPr/>
        <p:txBody>
          <a:bodyPr/>
          <a:lstStyle>
            <a:lvl1pPr>
              <a:defRPr/>
            </a:lvl1pPr>
          </a:lstStyle>
          <a:p>
            <a:fld id="{034F0500-0C54-3741-9DE4-7E4EA9BC6518}" type="slidenum">
              <a:rPr lang="af-ZA" altLang="en-US"/>
              <a:pPr/>
              <a:t>‹#›</a:t>
            </a:fld>
            <a:endParaRPr lang="af-ZA" altLang="en-US"/>
          </a:p>
        </p:txBody>
      </p:sp>
    </p:spTree>
    <p:extLst>
      <p:ext uri="{BB962C8B-B14F-4D97-AF65-F5344CB8AC3E}">
        <p14:creationId xmlns:p14="http://schemas.microsoft.com/office/powerpoint/2010/main" val="406267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386AA3F4-E285-2911-77D9-082141459CC3}"/>
              </a:ext>
            </a:extLst>
          </p:cNvPr>
          <p:cNvSpPr>
            <a:spLocks noGrp="1"/>
          </p:cNvSpPr>
          <p:nvPr>
            <p:ph type="dt" sz="half" idx="10"/>
          </p:nvPr>
        </p:nvSpPr>
        <p:spPr/>
        <p:txBody>
          <a:bodyPr/>
          <a:lstStyle>
            <a:lvl1pPr>
              <a:defRPr/>
            </a:lvl1pPr>
          </a:lstStyle>
          <a:p>
            <a:pPr>
              <a:defRPr/>
            </a:pPr>
            <a:fld id="{41E42DB7-953C-3A4D-BF85-144C413E73E5}" type="datetimeFigureOut">
              <a:rPr lang="af-ZA"/>
              <a:pPr>
                <a:defRPr/>
              </a:pPr>
              <a:t>2023-07-08</a:t>
            </a:fld>
            <a:endParaRPr lang="af-ZA"/>
          </a:p>
        </p:txBody>
      </p:sp>
      <p:sp>
        <p:nvSpPr>
          <p:cNvPr id="8" name="Footer Placeholder 4">
            <a:extLst>
              <a:ext uri="{FF2B5EF4-FFF2-40B4-BE49-F238E27FC236}">
                <a16:creationId xmlns:a16="http://schemas.microsoft.com/office/drawing/2014/main" id="{D9FB7999-9CA1-DF9B-BF82-6625A82E5E8A}"/>
              </a:ext>
            </a:extLst>
          </p:cNvPr>
          <p:cNvSpPr>
            <a:spLocks noGrp="1"/>
          </p:cNvSpPr>
          <p:nvPr>
            <p:ph type="ftr" sz="quarter" idx="11"/>
          </p:nvPr>
        </p:nvSpPr>
        <p:spPr/>
        <p:txBody>
          <a:bodyPr/>
          <a:lstStyle>
            <a:lvl1pPr>
              <a:defRPr/>
            </a:lvl1pPr>
          </a:lstStyle>
          <a:p>
            <a:pPr>
              <a:defRPr/>
            </a:pPr>
            <a:endParaRPr lang="af-ZA"/>
          </a:p>
        </p:txBody>
      </p:sp>
      <p:sp>
        <p:nvSpPr>
          <p:cNvPr id="9" name="Slide Number Placeholder 5">
            <a:extLst>
              <a:ext uri="{FF2B5EF4-FFF2-40B4-BE49-F238E27FC236}">
                <a16:creationId xmlns:a16="http://schemas.microsoft.com/office/drawing/2014/main" id="{53D4D74E-7870-EFFC-CAFD-9BA78C5D77EE}"/>
              </a:ext>
            </a:extLst>
          </p:cNvPr>
          <p:cNvSpPr>
            <a:spLocks noGrp="1"/>
          </p:cNvSpPr>
          <p:nvPr>
            <p:ph type="sldNum" sz="quarter" idx="12"/>
          </p:nvPr>
        </p:nvSpPr>
        <p:spPr/>
        <p:txBody>
          <a:bodyPr/>
          <a:lstStyle>
            <a:lvl1pPr>
              <a:defRPr/>
            </a:lvl1pPr>
          </a:lstStyle>
          <a:p>
            <a:fld id="{1121E872-80FC-2248-B495-29C4DB22B1F9}" type="slidenum">
              <a:rPr lang="af-ZA" altLang="en-US"/>
              <a:pPr/>
              <a:t>‹#›</a:t>
            </a:fld>
            <a:endParaRPr lang="af-ZA" altLang="en-US"/>
          </a:p>
        </p:txBody>
      </p:sp>
    </p:spTree>
    <p:extLst>
      <p:ext uri="{BB962C8B-B14F-4D97-AF65-F5344CB8AC3E}">
        <p14:creationId xmlns:p14="http://schemas.microsoft.com/office/powerpoint/2010/main" val="335521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E587B14-AC17-7918-6689-63CC5487E05D}"/>
              </a:ext>
            </a:extLst>
          </p:cNvPr>
          <p:cNvSpPr>
            <a:spLocks noGrp="1"/>
          </p:cNvSpPr>
          <p:nvPr>
            <p:ph type="dt" sz="half" idx="10"/>
          </p:nvPr>
        </p:nvSpPr>
        <p:spPr/>
        <p:txBody>
          <a:bodyPr/>
          <a:lstStyle>
            <a:lvl1pPr>
              <a:defRPr/>
            </a:lvl1pPr>
          </a:lstStyle>
          <a:p>
            <a:pPr>
              <a:defRPr/>
            </a:pPr>
            <a:fld id="{D6EBE1AF-760B-AF4A-9FF3-61A367056B97}" type="datetimeFigureOut">
              <a:rPr lang="af-ZA"/>
              <a:pPr>
                <a:defRPr/>
              </a:pPr>
              <a:t>2023-07-08</a:t>
            </a:fld>
            <a:endParaRPr lang="af-ZA"/>
          </a:p>
        </p:txBody>
      </p:sp>
      <p:sp>
        <p:nvSpPr>
          <p:cNvPr id="3" name="Footer Placeholder 4">
            <a:extLst>
              <a:ext uri="{FF2B5EF4-FFF2-40B4-BE49-F238E27FC236}">
                <a16:creationId xmlns:a16="http://schemas.microsoft.com/office/drawing/2014/main" id="{A7CC3D48-0E61-7407-C2D1-ED1DA70617B4}"/>
              </a:ext>
            </a:extLst>
          </p:cNvPr>
          <p:cNvSpPr>
            <a:spLocks noGrp="1"/>
          </p:cNvSpPr>
          <p:nvPr>
            <p:ph type="ftr" sz="quarter" idx="11"/>
          </p:nvPr>
        </p:nvSpPr>
        <p:spPr/>
        <p:txBody>
          <a:bodyPr/>
          <a:lstStyle>
            <a:lvl1pPr>
              <a:defRPr/>
            </a:lvl1pPr>
          </a:lstStyle>
          <a:p>
            <a:pPr>
              <a:defRPr/>
            </a:pPr>
            <a:endParaRPr lang="af-ZA"/>
          </a:p>
        </p:txBody>
      </p:sp>
      <p:sp>
        <p:nvSpPr>
          <p:cNvPr id="4" name="Slide Number Placeholder 5">
            <a:extLst>
              <a:ext uri="{FF2B5EF4-FFF2-40B4-BE49-F238E27FC236}">
                <a16:creationId xmlns:a16="http://schemas.microsoft.com/office/drawing/2014/main" id="{93FB9E5E-1563-5BD5-F5A9-B6970022EBDF}"/>
              </a:ext>
            </a:extLst>
          </p:cNvPr>
          <p:cNvSpPr>
            <a:spLocks noGrp="1"/>
          </p:cNvSpPr>
          <p:nvPr>
            <p:ph type="sldNum" sz="quarter" idx="12"/>
          </p:nvPr>
        </p:nvSpPr>
        <p:spPr/>
        <p:txBody>
          <a:bodyPr/>
          <a:lstStyle>
            <a:lvl1pPr>
              <a:defRPr/>
            </a:lvl1pPr>
          </a:lstStyle>
          <a:p>
            <a:fld id="{8232B9D4-ADDF-F445-8566-B9BF80ECC161}" type="slidenum">
              <a:rPr lang="af-ZA" altLang="en-US"/>
              <a:pPr/>
              <a:t>‹#›</a:t>
            </a:fld>
            <a:endParaRPr lang="af-ZA" altLang="en-US"/>
          </a:p>
        </p:txBody>
      </p:sp>
    </p:spTree>
    <p:extLst>
      <p:ext uri="{BB962C8B-B14F-4D97-AF65-F5344CB8AC3E}">
        <p14:creationId xmlns:p14="http://schemas.microsoft.com/office/powerpoint/2010/main" val="1815887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descr="A drawing of a person lying on the ground&#10;&#10;Description automatically generated with medium confidence">
            <a:extLst>
              <a:ext uri="{FF2B5EF4-FFF2-40B4-BE49-F238E27FC236}">
                <a16:creationId xmlns:a16="http://schemas.microsoft.com/office/drawing/2014/main" id="{7C74FA02-9867-4EE5-00CD-A9F6D7CCF6A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a:extLst>
              <a:ext uri="{FF2B5EF4-FFF2-40B4-BE49-F238E27FC236}">
                <a16:creationId xmlns:a16="http://schemas.microsoft.com/office/drawing/2014/main" id="{1A74B24D-E89D-EFF7-25B3-87E33BB930A7}"/>
              </a:ext>
            </a:extLst>
          </p:cNvPr>
          <p:cNvSpPr>
            <a:spLocks noGrp="1"/>
          </p:cNvSpPr>
          <p:nvPr>
            <p:ph type="dt" sz="half" idx="10"/>
          </p:nvPr>
        </p:nvSpPr>
        <p:spPr/>
        <p:txBody>
          <a:bodyPr/>
          <a:lstStyle>
            <a:lvl1pPr>
              <a:defRPr/>
            </a:lvl1pPr>
          </a:lstStyle>
          <a:p>
            <a:pPr>
              <a:defRPr/>
            </a:pPr>
            <a:fld id="{5D39A8C1-8A53-1940-A4F8-61350953BC1A}" type="datetimeFigureOut">
              <a:rPr lang="af-ZA"/>
              <a:pPr>
                <a:defRPr/>
              </a:pPr>
              <a:t>2023-07-08</a:t>
            </a:fld>
            <a:endParaRPr lang="af-ZA"/>
          </a:p>
        </p:txBody>
      </p:sp>
      <p:sp>
        <p:nvSpPr>
          <p:cNvPr id="4" name="Footer Placeholder 2">
            <a:extLst>
              <a:ext uri="{FF2B5EF4-FFF2-40B4-BE49-F238E27FC236}">
                <a16:creationId xmlns:a16="http://schemas.microsoft.com/office/drawing/2014/main" id="{890D841C-5658-C991-D37D-6F83546AD73B}"/>
              </a:ext>
            </a:extLst>
          </p:cNvPr>
          <p:cNvSpPr>
            <a:spLocks noGrp="1"/>
          </p:cNvSpPr>
          <p:nvPr>
            <p:ph type="ftr" sz="quarter" idx="11"/>
          </p:nvPr>
        </p:nvSpPr>
        <p:spPr/>
        <p:txBody>
          <a:bodyPr/>
          <a:lstStyle>
            <a:lvl1pPr>
              <a:defRPr/>
            </a:lvl1pPr>
          </a:lstStyle>
          <a:p>
            <a:pPr>
              <a:defRPr/>
            </a:pPr>
            <a:endParaRPr lang="af-ZA"/>
          </a:p>
        </p:txBody>
      </p:sp>
      <p:sp>
        <p:nvSpPr>
          <p:cNvPr id="5" name="Slide Number Placeholder 3">
            <a:extLst>
              <a:ext uri="{FF2B5EF4-FFF2-40B4-BE49-F238E27FC236}">
                <a16:creationId xmlns:a16="http://schemas.microsoft.com/office/drawing/2014/main" id="{4BC6EE6D-1E50-C78A-F02B-A01B70335DAE}"/>
              </a:ext>
            </a:extLst>
          </p:cNvPr>
          <p:cNvSpPr>
            <a:spLocks noGrp="1"/>
          </p:cNvSpPr>
          <p:nvPr>
            <p:ph type="sldNum" sz="quarter" idx="12"/>
          </p:nvPr>
        </p:nvSpPr>
        <p:spPr/>
        <p:txBody>
          <a:bodyPr/>
          <a:lstStyle>
            <a:lvl1pPr>
              <a:defRPr/>
            </a:lvl1pPr>
          </a:lstStyle>
          <a:p>
            <a:fld id="{3A81B54C-D2B9-8240-B043-4AB5C4FA0E53}" type="slidenum">
              <a:rPr lang="af-ZA" altLang="en-US"/>
              <a:pPr/>
              <a:t>‹#›</a:t>
            </a:fld>
            <a:endParaRPr lang="af-ZA" altLang="en-US"/>
          </a:p>
        </p:txBody>
      </p:sp>
    </p:spTree>
    <p:extLst>
      <p:ext uri="{BB962C8B-B14F-4D97-AF65-F5344CB8AC3E}">
        <p14:creationId xmlns:p14="http://schemas.microsoft.com/office/powerpoint/2010/main" val="3345753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E5E22F03-B93B-A26D-E9C7-061F3454B3C1}"/>
              </a:ext>
            </a:extLst>
          </p:cNvPr>
          <p:cNvSpPr>
            <a:spLocks noGrp="1"/>
          </p:cNvSpPr>
          <p:nvPr>
            <p:ph type="dt" sz="half" idx="10"/>
          </p:nvPr>
        </p:nvSpPr>
        <p:spPr/>
        <p:txBody>
          <a:bodyPr/>
          <a:lstStyle>
            <a:lvl1pPr>
              <a:defRPr/>
            </a:lvl1pPr>
          </a:lstStyle>
          <a:p>
            <a:pPr>
              <a:defRPr/>
            </a:pPr>
            <a:fld id="{89C55B10-3614-E345-A145-D1CFAB980C68}" type="datetimeFigureOut">
              <a:rPr lang="af-ZA"/>
              <a:pPr>
                <a:defRPr/>
              </a:pPr>
              <a:t>2023-07-08</a:t>
            </a:fld>
            <a:endParaRPr lang="af-ZA"/>
          </a:p>
        </p:txBody>
      </p:sp>
      <p:sp>
        <p:nvSpPr>
          <p:cNvPr id="6" name="Footer Placeholder 4">
            <a:extLst>
              <a:ext uri="{FF2B5EF4-FFF2-40B4-BE49-F238E27FC236}">
                <a16:creationId xmlns:a16="http://schemas.microsoft.com/office/drawing/2014/main" id="{2FAA6A78-C037-AF03-F33F-3ECD8ED794E1}"/>
              </a:ext>
            </a:extLst>
          </p:cNvPr>
          <p:cNvSpPr>
            <a:spLocks noGrp="1"/>
          </p:cNvSpPr>
          <p:nvPr>
            <p:ph type="ftr" sz="quarter" idx="11"/>
          </p:nvPr>
        </p:nvSpPr>
        <p:spPr/>
        <p:txBody>
          <a:bodyPr/>
          <a:lstStyle>
            <a:lvl1pPr>
              <a:defRPr/>
            </a:lvl1pPr>
          </a:lstStyle>
          <a:p>
            <a:pPr>
              <a:defRPr/>
            </a:pPr>
            <a:endParaRPr lang="af-ZA"/>
          </a:p>
        </p:txBody>
      </p:sp>
      <p:sp>
        <p:nvSpPr>
          <p:cNvPr id="7" name="Slide Number Placeholder 5">
            <a:extLst>
              <a:ext uri="{FF2B5EF4-FFF2-40B4-BE49-F238E27FC236}">
                <a16:creationId xmlns:a16="http://schemas.microsoft.com/office/drawing/2014/main" id="{5579BB7D-6889-4ECA-2370-6E92ADEC3307}"/>
              </a:ext>
            </a:extLst>
          </p:cNvPr>
          <p:cNvSpPr>
            <a:spLocks noGrp="1"/>
          </p:cNvSpPr>
          <p:nvPr>
            <p:ph type="sldNum" sz="quarter" idx="12"/>
          </p:nvPr>
        </p:nvSpPr>
        <p:spPr/>
        <p:txBody>
          <a:bodyPr/>
          <a:lstStyle>
            <a:lvl1pPr>
              <a:defRPr/>
            </a:lvl1pPr>
          </a:lstStyle>
          <a:p>
            <a:fld id="{D968FE60-9DD6-0647-AED0-DF39D93448D5}" type="slidenum">
              <a:rPr lang="af-ZA" altLang="en-US"/>
              <a:pPr/>
              <a:t>‹#›</a:t>
            </a:fld>
            <a:endParaRPr lang="af-ZA" altLang="en-US"/>
          </a:p>
        </p:txBody>
      </p:sp>
    </p:spTree>
    <p:extLst>
      <p:ext uri="{BB962C8B-B14F-4D97-AF65-F5344CB8AC3E}">
        <p14:creationId xmlns:p14="http://schemas.microsoft.com/office/powerpoint/2010/main" val="2769100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D705FC27-DCF6-20CF-B208-1147309614B1}"/>
              </a:ext>
            </a:extLst>
          </p:cNvPr>
          <p:cNvSpPr>
            <a:spLocks noGrp="1"/>
          </p:cNvSpPr>
          <p:nvPr>
            <p:ph type="dt" sz="half" idx="10"/>
          </p:nvPr>
        </p:nvSpPr>
        <p:spPr/>
        <p:txBody>
          <a:bodyPr/>
          <a:lstStyle>
            <a:lvl1pPr>
              <a:defRPr/>
            </a:lvl1pPr>
          </a:lstStyle>
          <a:p>
            <a:pPr>
              <a:defRPr/>
            </a:pPr>
            <a:fld id="{B0F891A9-0683-DF47-9187-00D55A260A37}" type="datetimeFigureOut">
              <a:rPr lang="af-ZA"/>
              <a:pPr>
                <a:defRPr/>
              </a:pPr>
              <a:t>2023-07-08</a:t>
            </a:fld>
            <a:endParaRPr lang="af-ZA"/>
          </a:p>
        </p:txBody>
      </p:sp>
      <p:sp>
        <p:nvSpPr>
          <p:cNvPr id="6" name="Footer Placeholder 4">
            <a:extLst>
              <a:ext uri="{FF2B5EF4-FFF2-40B4-BE49-F238E27FC236}">
                <a16:creationId xmlns:a16="http://schemas.microsoft.com/office/drawing/2014/main" id="{D80FEFE2-6FF3-4AFA-6B92-6C88F339D239}"/>
              </a:ext>
            </a:extLst>
          </p:cNvPr>
          <p:cNvSpPr>
            <a:spLocks noGrp="1"/>
          </p:cNvSpPr>
          <p:nvPr>
            <p:ph type="ftr" sz="quarter" idx="11"/>
          </p:nvPr>
        </p:nvSpPr>
        <p:spPr/>
        <p:txBody>
          <a:bodyPr/>
          <a:lstStyle>
            <a:lvl1pPr>
              <a:defRPr/>
            </a:lvl1pPr>
          </a:lstStyle>
          <a:p>
            <a:pPr>
              <a:defRPr/>
            </a:pPr>
            <a:endParaRPr lang="af-ZA"/>
          </a:p>
        </p:txBody>
      </p:sp>
      <p:sp>
        <p:nvSpPr>
          <p:cNvPr id="7" name="Slide Number Placeholder 5">
            <a:extLst>
              <a:ext uri="{FF2B5EF4-FFF2-40B4-BE49-F238E27FC236}">
                <a16:creationId xmlns:a16="http://schemas.microsoft.com/office/drawing/2014/main" id="{6CAADAE0-D3A3-5D5D-B4CD-FD97F6974A6A}"/>
              </a:ext>
            </a:extLst>
          </p:cNvPr>
          <p:cNvSpPr>
            <a:spLocks noGrp="1"/>
          </p:cNvSpPr>
          <p:nvPr>
            <p:ph type="sldNum" sz="quarter" idx="12"/>
          </p:nvPr>
        </p:nvSpPr>
        <p:spPr/>
        <p:txBody>
          <a:bodyPr/>
          <a:lstStyle>
            <a:lvl1pPr>
              <a:defRPr/>
            </a:lvl1pPr>
          </a:lstStyle>
          <a:p>
            <a:fld id="{91FFE945-7467-D141-A28B-4403962D8F1E}" type="slidenum">
              <a:rPr lang="af-ZA" altLang="en-US"/>
              <a:pPr/>
              <a:t>‹#›</a:t>
            </a:fld>
            <a:endParaRPr lang="af-ZA" altLang="en-US"/>
          </a:p>
        </p:txBody>
      </p:sp>
    </p:spTree>
    <p:extLst>
      <p:ext uri="{BB962C8B-B14F-4D97-AF65-F5344CB8AC3E}">
        <p14:creationId xmlns:p14="http://schemas.microsoft.com/office/powerpoint/2010/main" val="1265912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AB28CF8-D62D-FD23-8561-29936F8996E2}"/>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BC0290F-59CB-832E-679A-E90ABD6EF359}"/>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8634828-9531-46CB-B24E-6A0A4C3A063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FED845B-3006-3647-BDA2-49E3A561EC12}" type="datetimeFigureOut">
              <a:rPr lang="af-ZA"/>
              <a:pPr>
                <a:defRPr/>
              </a:pPr>
              <a:t>2023-07-08</a:t>
            </a:fld>
            <a:endParaRPr lang="af-ZA"/>
          </a:p>
        </p:txBody>
      </p:sp>
      <p:sp>
        <p:nvSpPr>
          <p:cNvPr id="5" name="Footer Placeholder 4">
            <a:extLst>
              <a:ext uri="{FF2B5EF4-FFF2-40B4-BE49-F238E27FC236}">
                <a16:creationId xmlns:a16="http://schemas.microsoft.com/office/drawing/2014/main" id="{9F584F7E-7174-6ECB-6BEF-6AC5B69BBBEB}"/>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af-ZA"/>
          </a:p>
        </p:txBody>
      </p:sp>
      <p:sp>
        <p:nvSpPr>
          <p:cNvPr id="6" name="Slide Number Placeholder 5">
            <a:extLst>
              <a:ext uri="{FF2B5EF4-FFF2-40B4-BE49-F238E27FC236}">
                <a16:creationId xmlns:a16="http://schemas.microsoft.com/office/drawing/2014/main" id="{2A86B434-DCAE-7868-DA0F-C2FED5A9F90F}"/>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4A433FA-587B-044D-B75F-638E155B38D9}" type="slidenum">
              <a:rPr lang="af-ZA" altLang="en-US"/>
              <a:pPr/>
              <a:t>‹#›</a:t>
            </a:fld>
            <a:endParaRPr lang="af-ZA"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5" r:id="rId7"/>
    <p:sldLayoutId id="2147483691" r:id="rId8"/>
    <p:sldLayoutId id="2147483692" r:id="rId9"/>
    <p:sldLayoutId id="2147483693" r:id="rId10"/>
    <p:sldLayoutId id="2147483694"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a:extLst>
              <a:ext uri="{FF2B5EF4-FFF2-40B4-BE49-F238E27FC236}">
                <a16:creationId xmlns:a16="http://schemas.microsoft.com/office/drawing/2014/main" id="{7BC8B567-50F9-0E2D-6E8A-947754A82CC9}"/>
              </a:ext>
            </a:extLst>
          </p:cNvPr>
          <p:cNvSpPr txBox="1">
            <a:spLocks noChangeArrowheads="1"/>
          </p:cNvSpPr>
          <p:nvPr/>
        </p:nvSpPr>
        <p:spPr bwMode="auto">
          <a:xfrm>
            <a:off x="5227638" y="331788"/>
            <a:ext cx="38338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6000" b="1">
                <a:solidFill>
                  <a:schemeClr val="bg1"/>
                </a:solidFill>
                <a:latin typeface="Brush Script MT" panose="03060802040406070304" pitchFamily="66" charset="-122"/>
              </a:rPr>
              <a:t>Genesis 28</a:t>
            </a:r>
            <a:endParaRPr lang="af-ZA" altLang="en-US" sz="6000" b="1">
              <a:solidFill>
                <a:schemeClr val="bg1"/>
              </a:solidFill>
              <a:latin typeface="Brush Script MT" panose="03060802040406070304" pitchFamily="66"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3">
            <a:extLst>
              <a:ext uri="{FF2B5EF4-FFF2-40B4-BE49-F238E27FC236}">
                <a16:creationId xmlns:a16="http://schemas.microsoft.com/office/drawing/2014/main" id="{12ADB669-7C82-D36C-782F-35BDC88392E7}"/>
              </a:ext>
            </a:extLst>
          </p:cNvPr>
          <p:cNvSpPr txBox="1">
            <a:spLocks noChangeArrowheads="1"/>
          </p:cNvSpPr>
          <p:nvPr/>
        </p:nvSpPr>
        <p:spPr bwMode="auto">
          <a:xfrm>
            <a:off x="5310188" y="508000"/>
            <a:ext cx="3833812"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6000" b="1">
                <a:solidFill>
                  <a:schemeClr val="bg1"/>
                </a:solidFill>
                <a:latin typeface="Brush Script MT" panose="03060802040406070304" pitchFamily="66" charset="-122"/>
              </a:rPr>
              <a:t>Vasgeloop en alleen</a:t>
            </a:r>
            <a:endParaRPr lang="af-ZA" altLang="en-US" sz="6000" b="1">
              <a:solidFill>
                <a:schemeClr val="bg1"/>
              </a:solidFill>
              <a:latin typeface="Brush Script MT" panose="03060802040406070304" pitchFamily="66"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3">
            <a:extLst>
              <a:ext uri="{FF2B5EF4-FFF2-40B4-BE49-F238E27FC236}">
                <a16:creationId xmlns:a16="http://schemas.microsoft.com/office/drawing/2014/main" id="{4CCA6F28-3C54-745B-1999-77B3696970C7}"/>
              </a:ext>
            </a:extLst>
          </p:cNvPr>
          <p:cNvSpPr txBox="1">
            <a:spLocks noChangeArrowheads="1"/>
          </p:cNvSpPr>
          <p:nvPr/>
        </p:nvSpPr>
        <p:spPr bwMode="auto">
          <a:xfrm>
            <a:off x="5227638" y="331788"/>
            <a:ext cx="3833812"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nl-NL" altLang="en-US" sz="6000" b="1">
                <a:solidFill>
                  <a:schemeClr val="bg1"/>
                </a:solidFill>
                <a:latin typeface="Brush Script MT" panose="03060802040406070304" pitchFamily="66" charset="-122"/>
              </a:rPr>
              <a:t>Om in God </a:t>
            </a:r>
          </a:p>
          <a:p>
            <a:pPr algn="ctr" eaLnBrk="1" hangingPunct="1">
              <a:lnSpc>
                <a:spcPct val="100000"/>
              </a:lnSpc>
              <a:spcBef>
                <a:spcPct val="0"/>
              </a:spcBef>
              <a:buFontTx/>
              <a:buNone/>
            </a:pPr>
            <a:r>
              <a:rPr lang="nl-NL" altLang="en-US" sz="6000" b="1">
                <a:solidFill>
                  <a:schemeClr val="bg1"/>
                </a:solidFill>
                <a:latin typeface="Brush Script MT" panose="03060802040406070304" pitchFamily="66" charset="-122"/>
              </a:rPr>
              <a:t>vas te loop</a:t>
            </a:r>
            <a:endParaRPr lang="af-ZA" altLang="en-US" sz="6000" b="1">
              <a:solidFill>
                <a:schemeClr val="bg1"/>
              </a:solidFill>
              <a:latin typeface="Brush Script MT" panose="03060802040406070304" pitchFamily="66"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3">
            <a:extLst>
              <a:ext uri="{FF2B5EF4-FFF2-40B4-BE49-F238E27FC236}">
                <a16:creationId xmlns:a16="http://schemas.microsoft.com/office/drawing/2014/main" id="{11CC228E-E793-747D-76A7-47EF2CF9214C}"/>
              </a:ext>
            </a:extLst>
          </p:cNvPr>
          <p:cNvSpPr txBox="1">
            <a:spLocks noChangeArrowheads="1"/>
          </p:cNvSpPr>
          <p:nvPr/>
        </p:nvSpPr>
        <p:spPr bwMode="auto">
          <a:xfrm>
            <a:off x="5310188" y="508000"/>
            <a:ext cx="38338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6000" b="1">
                <a:solidFill>
                  <a:schemeClr val="bg1"/>
                </a:solidFill>
                <a:latin typeface="Brush Script MT" panose="03060802040406070304" pitchFamily="66" charset="-122"/>
              </a:rPr>
              <a:t>God bly getrou</a:t>
            </a:r>
            <a:endParaRPr lang="af-ZA" altLang="en-US" sz="6000" b="1">
              <a:solidFill>
                <a:schemeClr val="bg1"/>
              </a:solidFill>
              <a:latin typeface="Brush Script MT" panose="03060802040406070304" pitchFamily="66"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3">
            <a:extLst>
              <a:ext uri="{FF2B5EF4-FFF2-40B4-BE49-F238E27FC236}">
                <a16:creationId xmlns:a16="http://schemas.microsoft.com/office/drawing/2014/main" id="{519A98C0-A1FA-12D3-8731-201BFE3B7E63}"/>
              </a:ext>
            </a:extLst>
          </p:cNvPr>
          <p:cNvSpPr txBox="1">
            <a:spLocks noChangeArrowheads="1"/>
          </p:cNvSpPr>
          <p:nvPr/>
        </p:nvSpPr>
        <p:spPr bwMode="auto">
          <a:xfrm>
            <a:off x="5227638" y="331788"/>
            <a:ext cx="3833812"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6000" b="1">
                <a:solidFill>
                  <a:schemeClr val="bg1"/>
                </a:solidFill>
                <a:latin typeface="Brush Script MT" panose="03060802040406070304" pitchFamily="66" charset="-122"/>
              </a:rPr>
              <a:t>God stuur ons </a:t>
            </a:r>
          </a:p>
          <a:p>
            <a:pPr algn="ctr" eaLnBrk="1" hangingPunct="1">
              <a:lnSpc>
                <a:spcPct val="100000"/>
              </a:lnSpc>
              <a:spcBef>
                <a:spcPct val="0"/>
              </a:spcBef>
              <a:buFontTx/>
              <a:buNone/>
            </a:pPr>
            <a:r>
              <a:rPr lang="en-US" altLang="en-US" sz="6000" b="1">
                <a:solidFill>
                  <a:schemeClr val="bg1"/>
                </a:solidFill>
                <a:latin typeface="Brush Script MT" panose="03060802040406070304" pitchFamily="66" charset="-122"/>
              </a:rPr>
              <a:t>om te leef</a:t>
            </a:r>
            <a:endParaRPr lang="af-ZA" altLang="en-US" sz="6000" b="1">
              <a:solidFill>
                <a:schemeClr val="bg1"/>
              </a:solidFill>
              <a:latin typeface="Brush Script MT" panose="03060802040406070304" pitchFamily="66"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a:extLst>
              <a:ext uri="{FF2B5EF4-FFF2-40B4-BE49-F238E27FC236}">
                <a16:creationId xmlns:a16="http://schemas.microsoft.com/office/drawing/2014/main" id="{1FE9EE71-E87F-D971-B91C-383C97C8C73A}"/>
              </a:ext>
            </a:extLst>
          </p:cNvPr>
          <p:cNvSpPr txBox="1">
            <a:spLocks noChangeArrowheads="1"/>
          </p:cNvSpPr>
          <p:nvPr/>
        </p:nvSpPr>
        <p:spPr bwMode="auto">
          <a:xfrm>
            <a:off x="5227638" y="331788"/>
            <a:ext cx="3833812"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6000" b="1">
                <a:solidFill>
                  <a:schemeClr val="bg1"/>
                </a:solidFill>
                <a:latin typeface="Brush Script MT" panose="03060802040406070304" pitchFamily="66" charset="-122"/>
              </a:rPr>
              <a:t>Volgende erediens: </a:t>
            </a:r>
          </a:p>
          <a:p>
            <a:pPr algn="ctr" eaLnBrk="1" hangingPunct="1">
              <a:lnSpc>
                <a:spcPct val="100000"/>
              </a:lnSpc>
              <a:spcBef>
                <a:spcPct val="0"/>
              </a:spcBef>
              <a:buFontTx/>
              <a:buNone/>
            </a:pPr>
            <a:r>
              <a:rPr lang="en-US" altLang="en-US" sz="6000" b="1">
                <a:solidFill>
                  <a:schemeClr val="bg1"/>
                </a:solidFill>
                <a:latin typeface="Brush Script MT" panose="03060802040406070304" pitchFamily="66" charset="-122"/>
              </a:rPr>
              <a:t>Genesis 29</a:t>
            </a:r>
            <a:endParaRPr lang="af-ZA" altLang="en-US" sz="6000" b="1">
              <a:solidFill>
                <a:schemeClr val="bg1"/>
              </a:solidFill>
              <a:latin typeface="Brush Script MT" panose="03060802040406070304" pitchFamily="66"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3">
            <a:extLst>
              <a:ext uri="{FF2B5EF4-FFF2-40B4-BE49-F238E27FC236}">
                <a16:creationId xmlns:a16="http://schemas.microsoft.com/office/drawing/2014/main" id="{95ED50F1-59B9-4C68-7FF5-96ADDDDC5910}"/>
              </a:ext>
            </a:extLst>
          </p:cNvPr>
          <p:cNvSpPr txBox="1">
            <a:spLocks noChangeArrowheads="1"/>
          </p:cNvSpPr>
          <p:nvPr/>
        </p:nvSpPr>
        <p:spPr bwMode="auto">
          <a:xfrm>
            <a:off x="5227638" y="331788"/>
            <a:ext cx="3833812"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6000" b="1">
                <a:solidFill>
                  <a:schemeClr val="bg1"/>
                </a:solidFill>
                <a:latin typeface="Brush Script MT" panose="03060802040406070304" pitchFamily="66" charset="-122"/>
              </a:rPr>
              <a:t>God nooi ons uit en ons kom tot rus</a:t>
            </a:r>
            <a:endParaRPr lang="af-ZA" altLang="en-US" sz="6000" b="1">
              <a:solidFill>
                <a:schemeClr val="bg1"/>
              </a:solidFill>
              <a:latin typeface="Brush Script MT" panose="03060802040406070304" pitchFamily="66"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a:extLst>
              <a:ext uri="{FF2B5EF4-FFF2-40B4-BE49-F238E27FC236}">
                <a16:creationId xmlns:a16="http://schemas.microsoft.com/office/drawing/2014/main" id="{1450ACA0-5A8B-FDF2-D232-9F3D0DFDEC17}"/>
              </a:ext>
            </a:extLst>
          </p:cNvPr>
          <p:cNvSpPr txBox="1">
            <a:spLocks noChangeArrowheads="1"/>
          </p:cNvSpPr>
          <p:nvPr/>
        </p:nvSpPr>
        <p:spPr bwMode="auto">
          <a:xfrm>
            <a:off x="5227638" y="331788"/>
            <a:ext cx="3833812"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6000" b="1">
                <a:solidFill>
                  <a:schemeClr val="bg1"/>
                </a:solidFill>
                <a:latin typeface="Brush Script MT" panose="03060802040406070304" pitchFamily="66" charset="-122"/>
              </a:rPr>
              <a:t>God praat met ons en ons luister</a:t>
            </a:r>
            <a:endParaRPr lang="af-ZA" altLang="en-US" sz="6000" b="1">
              <a:solidFill>
                <a:schemeClr val="bg1"/>
              </a:solidFill>
              <a:latin typeface="Brush Script MT" panose="03060802040406070304" pitchFamily="66"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a:extLst>
              <a:ext uri="{FF2B5EF4-FFF2-40B4-BE49-F238E27FC236}">
                <a16:creationId xmlns:a16="http://schemas.microsoft.com/office/drawing/2014/main" id="{E5DB6B54-F581-2251-C77A-2673F3A2CED7}"/>
              </a:ext>
            </a:extLst>
          </p:cNvPr>
          <p:cNvSpPr txBox="1">
            <a:spLocks noChangeArrowheads="1"/>
          </p:cNvSpPr>
          <p:nvPr/>
        </p:nvSpPr>
        <p:spPr bwMode="auto">
          <a:xfrm>
            <a:off x="5310188" y="508000"/>
            <a:ext cx="3833812"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6000" b="1">
                <a:solidFill>
                  <a:schemeClr val="bg1"/>
                </a:solidFill>
                <a:latin typeface="Brush Script MT" panose="03060802040406070304" pitchFamily="66" charset="-122"/>
              </a:rPr>
              <a:t>Familie-oomblik</a:t>
            </a:r>
            <a:endParaRPr lang="af-ZA" altLang="en-US" sz="6000" b="1">
              <a:solidFill>
                <a:schemeClr val="bg1"/>
              </a:solidFill>
              <a:latin typeface="Brush Script MT" panose="03060802040406070304" pitchFamily="66"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a:extLst>
              <a:ext uri="{FF2B5EF4-FFF2-40B4-BE49-F238E27FC236}">
                <a16:creationId xmlns:a16="http://schemas.microsoft.com/office/drawing/2014/main" id="{A538266A-3C80-7812-AB06-8EB692C928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438" y="396875"/>
            <a:ext cx="8432800" cy="597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BFD328B-1D36-DB98-A1FB-038784E5ED48}"/>
              </a:ext>
            </a:extLst>
          </p:cNvPr>
          <p:cNvSpPr/>
          <p:nvPr/>
        </p:nvSpPr>
        <p:spPr>
          <a:xfrm>
            <a:off x="461963" y="517525"/>
            <a:ext cx="8137525" cy="5883275"/>
          </a:xfrm>
          <a:prstGeom prst="rect">
            <a:avLst/>
          </a:prstGeom>
          <a:solidFill>
            <a:srgbClr val="5A5046"/>
          </a:solidFill>
          <a:ln>
            <a:solidFill>
              <a:schemeClr val="accent5">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af-ZA"/>
          </a:p>
        </p:txBody>
      </p:sp>
      <p:sp>
        <p:nvSpPr>
          <p:cNvPr id="8195" name="TextBox 2">
            <a:extLst>
              <a:ext uri="{FF2B5EF4-FFF2-40B4-BE49-F238E27FC236}">
                <a16:creationId xmlns:a16="http://schemas.microsoft.com/office/drawing/2014/main" id="{8417C59C-EFD4-8EA8-F40D-E9E6E2F129FC}"/>
              </a:ext>
            </a:extLst>
          </p:cNvPr>
          <p:cNvSpPr txBox="1">
            <a:spLocks noChangeArrowheads="1"/>
          </p:cNvSpPr>
          <p:nvPr/>
        </p:nvSpPr>
        <p:spPr bwMode="auto">
          <a:xfrm>
            <a:off x="544513" y="796925"/>
            <a:ext cx="7953375" cy="526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4200">
                <a:solidFill>
                  <a:srgbClr val="ECE4CD"/>
                </a:solidFill>
                <a:latin typeface="Brush Script MT" panose="03060802040406070304" pitchFamily="66" charset="-122"/>
              </a:rPr>
              <a:t>I found myself behind razor wire and the confine of a federal prison for several months for my part in Watergate … The real legacy of my life was my biggest failure – that I was an ex-convict. My greatest humiliation – being sent to prison – was the beginning of God's greatest use of my life.</a:t>
            </a:r>
          </a:p>
          <a:p>
            <a:pPr algn="ctr" eaLnBrk="1" hangingPunct="1">
              <a:lnSpc>
                <a:spcPct val="100000"/>
              </a:lnSpc>
              <a:spcBef>
                <a:spcPct val="0"/>
              </a:spcBef>
              <a:buFontTx/>
              <a:buNone/>
            </a:pPr>
            <a:r>
              <a:rPr lang="af-ZA" altLang="en-US" sz="4000">
                <a:solidFill>
                  <a:srgbClr val="ECE4CD"/>
                </a:solidFill>
                <a:latin typeface="Brush Script MT" panose="03060802040406070304" pitchFamily="66" charset="-122"/>
              </a:rPr>
              <a:t>Chuck Colson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3">
            <a:extLst>
              <a:ext uri="{FF2B5EF4-FFF2-40B4-BE49-F238E27FC236}">
                <a16:creationId xmlns:a16="http://schemas.microsoft.com/office/drawing/2014/main" id="{181D5723-1F4F-E0E5-763A-1964608A4A7D}"/>
              </a:ext>
            </a:extLst>
          </p:cNvPr>
          <p:cNvSpPr txBox="1">
            <a:spLocks noChangeArrowheads="1"/>
          </p:cNvSpPr>
          <p:nvPr/>
        </p:nvSpPr>
        <p:spPr bwMode="auto">
          <a:xfrm>
            <a:off x="5310188" y="508000"/>
            <a:ext cx="38338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6000" b="1">
                <a:solidFill>
                  <a:schemeClr val="bg1"/>
                </a:solidFill>
                <a:latin typeface="Brush Script MT" panose="03060802040406070304" pitchFamily="66" charset="-122"/>
              </a:rPr>
              <a:t>Vers 10-12</a:t>
            </a:r>
            <a:endParaRPr lang="af-ZA" altLang="en-US" sz="6000" b="1">
              <a:solidFill>
                <a:schemeClr val="bg1"/>
              </a:solidFill>
              <a:latin typeface="Brush Script MT" panose="03060802040406070304" pitchFamily="66" charset="-122"/>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3">
            <a:extLst>
              <a:ext uri="{FF2B5EF4-FFF2-40B4-BE49-F238E27FC236}">
                <a16:creationId xmlns:a16="http://schemas.microsoft.com/office/drawing/2014/main" id="{9A9CDD49-7D7D-DAA1-AD30-18E78261865E}"/>
              </a:ext>
            </a:extLst>
          </p:cNvPr>
          <p:cNvSpPr txBox="1">
            <a:spLocks noChangeArrowheads="1"/>
          </p:cNvSpPr>
          <p:nvPr/>
        </p:nvSpPr>
        <p:spPr bwMode="auto">
          <a:xfrm>
            <a:off x="5310188" y="508000"/>
            <a:ext cx="38338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6000" b="1">
                <a:solidFill>
                  <a:schemeClr val="bg1"/>
                </a:solidFill>
                <a:latin typeface="Brush Script MT" panose="03060802040406070304" pitchFamily="66" charset="-122"/>
              </a:rPr>
              <a:t>Vers 13-15</a:t>
            </a:r>
            <a:endParaRPr lang="af-ZA" altLang="en-US" sz="6000" b="1">
              <a:solidFill>
                <a:schemeClr val="bg1"/>
              </a:solidFill>
              <a:latin typeface="Brush Script MT" panose="03060802040406070304" pitchFamily="66"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a:extLst>
              <a:ext uri="{FF2B5EF4-FFF2-40B4-BE49-F238E27FC236}">
                <a16:creationId xmlns:a16="http://schemas.microsoft.com/office/drawing/2014/main" id="{56079878-A0E8-E59C-DE84-DBC85A8391AC}"/>
              </a:ext>
            </a:extLst>
          </p:cNvPr>
          <p:cNvSpPr txBox="1">
            <a:spLocks noChangeArrowheads="1"/>
          </p:cNvSpPr>
          <p:nvPr/>
        </p:nvSpPr>
        <p:spPr bwMode="auto">
          <a:xfrm>
            <a:off x="5310188" y="508000"/>
            <a:ext cx="38338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en-US" altLang="en-US" sz="6000" b="1">
                <a:solidFill>
                  <a:schemeClr val="bg1"/>
                </a:solidFill>
                <a:latin typeface="Brush Script MT" panose="03060802040406070304" pitchFamily="66" charset="-122"/>
              </a:rPr>
              <a:t>Vers 16-19</a:t>
            </a:r>
            <a:endParaRPr lang="af-ZA" altLang="en-US" sz="6000" b="1">
              <a:solidFill>
                <a:schemeClr val="bg1"/>
              </a:solidFill>
              <a:latin typeface="Brush Script MT" panose="03060802040406070304" pitchFamily="66" charset="-122"/>
            </a:endParaRPr>
          </a:p>
        </p:txBody>
      </p:sp>
    </p:spTree>
  </p:cSld>
  <p:clrMapOvr>
    <a:masterClrMapping/>
  </p:clrMapOvr>
</p:sld>
</file>

<file path=ppt/theme/theme1.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20</TotalTime>
  <Words>4326</Words>
  <Application>Microsoft Macintosh PowerPoint</Application>
  <PresentationFormat>On-screen Show (4:3)</PresentationFormat>
  <Paragraphs>256</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Calibri</vt:lpstr>
      <vt:lpstr>Arial</vt:lpstr>
      <vt:lpstr>Calibri Light</vt:lpstr>
      <vt:lpstr>Brush Script MT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Rethie van Niekerk</dc:creator>
  <cp:lastModifiedBy>Chris van Wyk</cp:lastModifiedBy>
  <cp:revision>4</cp:revision>
  <dcterms:created xsi:type="dcterms:W3CDTF">2023-06-29T16:27:57Z</dcterms:created>
  <dcterms:modified xsi:type="dcterms:W3CDTF">2023-07-08T09:56:19Z</dcterms:modified>
</cp:coreProperties>
</file>