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4" r:id="rId8"/>
    <p:sldId id="265" r:id="rId9"/>
    <p:sldId id="266" r:id="rId10"/>
    <p:sldId id="267" r:id="rId11"/>
    <p:sldId id="268" r:id="rId12"/>
    <p:sldId id="262" r:id="rId13"/>
    <p:sldId id="263"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65568" autoAdjust="0"/>
  </p:normalViewPr>
  <p:slideViewPr>
    <p:cSldViewPr>
      <p:cViewPr varScale="1">
        <p:scale>
          <a:sx n="79" d="100"/>
          <a:sy n="79" d="100"/>
        </p:scale>
        <p:origin x="2792"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1D6D5E-7BCB-EB48-B3F9-01AFFD431C6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ZA"/>
          </a:p>
        </p:txBody>
      </p:sp>
      <p:sp>
        <p:nvSpPr>
          <p:cNvPr id="3" name="Date Placeholder 2">
            <a:extLst>
              <a:ext uri="{FF2B5EF4-FFF2-40B4-BE49-F238E27FC236}">
                <a16:creationId xmlns:a16="http://schemas.microsoft.com/office/drawing/2014/main" id="{805DDADC-A063-7E4C-DCA5-41FF8D07F12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3A138EB-2BF3-3C4C-9824-5E756F7113E7}" type="datetimeFigureOut">
              <a:rPr lang="en-ZA"/>
              <a:pPr>
                <a:defRPr/>
              </a:pPr>
              <a:t>2023/09/03</a:t>
            </a:fld>
            <a:endParaRPr lang="en-ZA"/>
          </a:p>
        </p:txBody>
      </p:sp>
      <p:sp>
        <p:nvSpPr>
          <p:cNvPr id="4" name="Slide Image Placeholder 3">
            <a:extLst>
              <a:ext uri="{FF2B5EF4-FFF2-40B4-BE49-F238E27FC236}">
                <a16:creationId xmlns:a16="http://schemas.microsoft.com/office/drawing/2014/main" id="{6AAF8889-C72E-3E08-29D4-0E6DCCE7C4D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a:extLst>
              <a:ext uri="{FF2B5EF4-FFF2-40B4-BE49-F238E27FC236}">
                <a16:creationId xmlns:a16="http://schemas.microsoft.com/office/drawing/2014/main" id="{66BF93C0-1B4C-DDDB-168F-AB5651DC072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a:extLst>
              <a:ext uri="{FF2B5EF4-FFF2-40B4-BE49-F238E27FC236}">
                <a16:creationId xmlns:a16="http://schemas.microsoft.com/office/drawing/2014/main" id="{78A887F0-1927-2263-52E6-D846630A676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ZA"/>
          </a:p>
        </p:txBody>
      </p:sp>
      <p:sp>
        <p:nvSpPr>
          <p:cNvPr id="7" name="Slide Number Placeholder 6">
            <a:extLst>
              <a:ext uri="{FF2B5EF4-FFF2-40B4-BE49-F238E27FC236}">
                <a16:creationId xmlns:a16="http://schemas.microsoft.com/office/drawing/2014/main" id="{5F636C7F-E8F7-CCD6-9CC2-DBFA4E859F7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DC44DC0-216D-774C-9FBF-D85DE1E2F379}" type="slidenum">
              <a:rPr lang="en-ZA" altLang="en-US"/>
              <a:pPr/>
              <a:t>‹#›</a:t>
            </a:fld>
            <a:endParaRPr lang="en-Z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q5pwpg1q8ru0.cloudfront.net/2021/01/18/13/54/55/227bd3d2-1fbd-4dc5-b2e8-01092193441d/freely-10076.jp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qZo9XVjTxRE"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www.kidsword.com/system/uploads/undated/sample/Romans_13_8-14_do_good_to_others_lkzz.pdf" TargetMode="External"/><Relationship Id="rId5" Type="http://schemas.openxmlformats.org/officeDocument/2006/relationships/hyperlink" Target="https://valuesweliveby.files.wordpress.com/2021/02/somebody-loves-you-mr.-hatch-eileen-spinelli.pdf" TargetMode="External"/><Relationship Id="rId4" Type="http://schemas.openxmlformats.org/officeDocument/2006/relationships/hyperlink" Target="https://www.loot.co.za/product/eileen-spinelli-somebody-loves-you-mr-hatch/gklj-320-g190"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553F8FDC-436B-1831-6BB9-7C0A643D03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421284A4-96D2-ECDE-EFEC-E35ACD4BCB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af-ZA" altLang="en-US" b="1"/>
              <a:t>Oorsig</a:t>
            </a:r>
            <a:endParaRPr lang="en-ZA" altLang="en-US" b="1"/>
          </a:p>
          <a:p>
            <a:pPr eaLnBrk="1" hangingPunct="1">
              <a:spcBef>
                <a:spcPct val="0"/>
              </a:spcBef>
            </a:pPr>
            <a:r>
              <a:rPr lang="af-ZA" altLang="en-US"/>
              <a:t>Die sleutelteks plaas klem op die liefde as die vervulling van die wet en die wegdraai van praktyke van liefdeloosheid. In Eksodus gaan die laaste (10de) plaag gepaard met duidelike instruksies oor die voorbereiding en viering van die Paasfees. Dit sal die fees der feeste word vir Israel: die fees van verlossing uit slawerny. Dan volg die uitdruklike opdrag: "Vir julle nageslag moet dit 'n vaste instelling wees wat hulle moet vier."</a:t>
            </a:r>
            <a:endParaRPr lang="en-ZA" altLang="en-US"/>
          </a:p>
          <a:p>
            <a:pPr eaLnBrk="1" hangingPunct="1">
              <a:spcBef>
                <a:spcPct val="0"/>
              </a:spcBef>
            </a:pPr>
            <a:endParaRPr lang="en-ZA" altLang="en-US"/>
          </a:p>
          <a:p>
            <a:pPr lvl="1" eaLnBrk="1" hangingPunct="1">
              <a:spcBef>
                <a:spcPct val="0"/>
              </a:spcBef>
            </a:pPr>
            <a:r>
              <a:rPr lang="af-ZA" altLang="en-US" b="1" u="sng"/>
              <a:t>PowerPoint agtergrond</a:t>
            </a:r>
            <a:endParaRPr lang="en-ZA" altLang="en-US" b="1"/>
          </a:p>
          <a:p>
            <a:pPr eaLnBrk="1" hangingPunct="1">
              <a:spcBef>
                <a:spcPct val="0"/>
              </a:spcBef>
            </a:pPr>
            <a:r>
              <a:rPr lang="af-ZA" altLang="en-US"/>
              <a:t>Agtergrond bekom met Google Advanced Search, geen kopiereg; geredigeer met Picasa III.</a:t>
            </a:r>
            <a:endParaRPr lang="en-ZA" altLang="en-US"/>
          </a:p>
          <a:p>
            <a:pPr eaLnBrk="1" hangingPunct="1">
              <a:spcBef>
                <a:spcPct val="0"/>
              </a:spcBef>
            </a:pPr>
            <a:r>
              <a:rPr lang="af-ZA" altLang="en-US" u="sng">
                <a:hlinkClick r:id="rId3"/>
              </a:rPr>
              <a:t>https://dq5pwpg1q8ru0.cloudfront.net/2021/01/18/13/54/55/227bd3d2-1fbd-4dc5-b2e8-01092193441d/freely-10076.jpg</a:t>
            </a:r>
            <a:endParaRPr lang="en-ZA" altLang="en-US"/>
          </a:p>
          <a:p>
            <a:pPr eaLnBrk="1" hangingPunct="1">
              <a:spcBef>
                <a:spcPct val="0"/>
              </a:spcBef>
            </a:pPr>
            <a:endParaRPr lang="en-ZA" altLang="en-US"/>
          </a:p>
        </p:txBody>
      </p:sp>
      <p:sp>
        <p:nvSpPr>
          <p:cNvPr id="16388" name="Slide Number Placeholder 3">
            <a:extLst>
              <a:ext uri="{FF2B5EF4-FFF2-40B4-BE49-F238E27FC236}">
                <a16:creationId xmlns:a16="http://schemas.microsoft.com/office/drawing/2014/main" id="{3B2E55D7-3E41-9B70-B502-82301840963C}"/>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354A748-33AD-9E44-A856-FFEB3647E28E}" type="slidenum">
              <a:rPr lang="en-ZA" altLang="en-US"/>
              <a:pPr eaLnBrk="1" hangingPunct="1"/>
              <a:t>1</a:t>
            </a:fld>
            <a:endParaRPr lang="en-Z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45A63E95-6129-44C8-D611-98B730269E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7496814-B99F-90F7-E976-772F7F82A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af-ZA" altLang="en-US" b="1"/>
              <a:t>Leef die lig</a:t>
            </a:r>
            <a:endParaRPr lang="en-ZA" altLang="en-US"/>
          </a:p>
          <a:p>
            <a:pPr eaLnBrk="1" hangingPunct="1">
              <a:spcBef>
                <a:spcPct val="0"/>
              </a:spcBef>
            </a:pPr>
            <a:r>
              <a:rPr lang="af-ZA" altLang="en-US"/>
              <a:t>Paulus roep die mense op om te stop met dit wat hul as ongelowiges gedoen het; wat selfgerig en sondig was. Hy roep dringend dat hulle die ou gewoontes van doen moet los; dit wat duisternis was. Trek 'n nuwe manier van doen aan, tel op die wapens van die lig en leef daarvolgens. Dit moet jou hele lewe bepaal.</a:t>
            </a:r>
            <a:endParaRPr lang="en-ZA" altLang="en-US"/>
          </a:p>
          <a:p>
            <a:pPr eaLnBrk="1" hangingPunct="1">
              <a:spcBef>
                <a:spcPct val="0"/>
              </a:spcBef>
            </a:pPr>
            <a:r>
              <a:rPr lang="af-ZA" altLang="en-US"/>
              <a:t>Lewe soos mense wat alles in die lig doen, waar almal, ook God, kan sien wat jy doen. Ons moet die wapenrusting van lig aantrek om te verhoed dat die duisternis terugkeer. Ons moet gepantser wees vir die stryd, want ons kan verseker gereelde versoekings verwag. Gelowiges moet voortdurend ondersoek doen na hul verdediging en let op gevare wat uit onverwagte oorde voortspruit. Dit bly 'n lewenslange stryd teen die Bose.</a:t>
            </a:r>
            <a:endParaRPr lang="en-ZA" altLang="en-US"/>
          </a:p>
          <a:p>
            <a:pPr eaLnBrk="1" hangingPunct="1">
              <a:spcBef>
                <a:spcPct val="0"/>
              </a:spcBef>
            </a:pPr>
            <a:r>
              <a:rPr lang="af-ZA" altLang="en-US"/>
              <a:t>Ons moet egter ook afgooi voordat ons kan aantrek. Die vodde van sonde moet afgaan as ons die kleed van Christus wil aantrek. Liefde vir sonde moet weggeneem word. Daar moet afstand gedoen word van praktyke en gewoontes van sonde, anders kan 'n mens nie 'n Christus-volgeling wees nie. Dit sal nutteloos wees om godsdiens te probeer dra as 'n soort hemelse oorpak bo-oor ou sondes.</a:t>
            </a:r>
            <a:endParaRPr lang="en-ZA" altLang="en-US"/>
          </a:p>
          <a:p>
            <a:pPr eaLnBrk="1" hangingPunct="1">
              <a:spcBef>
                <a:spcPct val="0"/>
              </a:spcBef>
            </a:pPr>
            <a:r>
              <a:rPr lang="af-ZA" altLang="en-US"/>
              <a:t>Trek Christus aan; klere van lig. Dit moet by herhaling gedoen word. Dit gebeur nie net een maal nie. Dit is nooit klaar voor die einde nie. Ons moet dit aanhoudend doen. Om Christus aan te trek is 'n sterk en aanskoulike metafoor. Dit beteken meer as om die karakter van die Here Jesus Christus aan te trek. Dit dui veel eerder daarop dat Jesus Christus self die wapenrusting sal wees wat jy dra.</a:t>
            </a:r>
            <a:endParaRPr lang="en-ZA" altLang="en-US"/>
          </a:p>
          <a:p>
            <a:pPr eaLnBrk="1" hangingPunct="1">
              <a:spcBef>
                <a:spcPct val="0"/>
              </a:spcBef>
            </a:pPr>
            <a:r>
              <a:rPr lang="af-ZA" altLang="en-US"/>
              <a:t>Die antieke Jode het die frase gebruik "om die </a:t>
            </a:r>
            <a:r>
              <a:rPr lang="af-ZA" altLang="en-US" i="1"/>
              <a:t>shechinah</a:t>
            </a:r>
            <a:r>
              <a:rPr lang="af-ZA" altLang="en-US"/>
              <a:t> aan te trek". Dit is om Goddelike majesteit aan te dui en dat die siel met onsterflikheid beklee is en geskik gemaak word vir heerlikheid. Om met 'n persoon geklee te wees is 'n Griekse frase wat aandui dat jy die belange van 'n ander aanvaar: sy standpunte aanvaar, hom navolg en heeltemal aan sy kant is. Die beeld wat Paulus hier gebruik, kom uit die lewe van toneelspelers. Hulle het die naam en klere aangetrek van die persoon wie se karakter hulle vertolk en dan gepoog om so naby moontlik dié persoon in gees, woorde en optrede na te boots.</a:t>
            </a:r>
            <a:endParaRPr lang="en-ZA" altLang="en-US"/>
          </a:p>
          <a:p>
            <a:pPr eaLnBrk="1" hangingPunct="1">
              <a:spcBef>
                <a:spcPct val="0"/>
              </a:spcBef>
            </a:pPr>
            <a:r>
              <a:rPr lang="af-ZA" altLang="en-US"/>
              <a:t>Paulus plaas die woord </a:t>
            </a:r>
            <a:r>
              <a:rPr lang="af-ZA" altLang="en-US" i="1"/>
              <a:t>Here</a:t>
            </a:r>
            <a:r>
              <a:rPr lang="af-ZA" altLang="en-US"/>
              <a:t> eerste in hierdie drievoudige titel, met klem op die heerskappy van Christus. Wanneer ons Christus aantrek (in die sin dat ons Hom Here oor ons lewe maak), verloor versoeking baie van sy krag. Wanneer ons eerstens na Christus kyk vir leiding in groot besluite, help Hy ons om doodloopstrate te vermy. Wanneer ons Christus in ons verhoudings eer, sal Hy ons help om ander nie seer te maak en onsself te vernietig nie. Versoeking duur voort, maar ons kan dit trotseer in die vertroue dat Christus ons help om dit te oorkom.</a:t>
            </a:r>
            <a:endParaRPr lang="en-ZA" altLang="en-US"/>
          </a:p>
          <a:p>
            <a:pPr eaLnBrk="1" hangingPunct="1">
              <a:spcBef>
                <a:spcPct val="0"/>
              </a:spcBef>
            </a:pPr>
            <a:endParaRPr lang="en-ZA" altLang="en-US"/>
          </a:p>
        </p:txBody>
      </p:sp>
      <p:sp>
        <p:nvSpPr>
          <p:cNvPr id="22532" name="Slide Number Placeholder 3">
            <a:extLst>
              <a:ext uri="{FF2B5EF4-FFF2-40B4-BE49-F238E27FC236}">
                <a16:creationId xmlns:a16="http://schemas.microsoft.com/office/drawing/2014/main" id="{0E881165-42F9-3296-CD81-08D85C836B20}"/>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FF8DA7C-1B45-F843-AC38-BF164DCA9FFF}" type="slidenum">
              <a:rPr lang="en-ZA" altLang="en-US"/>
              <a:pPr eaLnBrk="1" hangingPunct="1"/>
              <a:t>10</a:t>
            </a:fld>
            <a:endParaRPr lang="en-ZA"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35C3223E-4C44-3DD6-B52A-C340352BA7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138461F7-3A85-B740-C0E7-8504E93B03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af-ZA" altLang="en-US" b="1"/>
              <a:t>Geklee met Christus, nie die sonde nie</a:t>
            </a:r>
            <a:endParaRPr lang="en-ZA" altLang="en-US"/>
          </a:p>
          <a:p>
            <a:pPr eaLnBrk="1" hangingPunct="1">
              <a:spcBef>
                <a:spcPct val="0"/>
              </a:spcBef>
            </a:pPr>
            <a:r>
              <a:rPr lang="af-ZA" altLang="en-US"/>
              <a:t>Ons meet onsself dikwels aan dit waarteen ons is en wat ons teëstaan, en nie waarvoor ons is en waarvoor ons ons kan beywer nie. Paulus wil nie hê dat ons ons sukses bloot meet aan wat ons nie doen nie. Hy fokus op verhoudings en omgee en die dinge wat ons kan doen, nie net op 'n soort passiewe goedheid of die afwesigheid van die slegte nie. Daarom sê hy: "Trek die wapenrusting van die lig aan", "Laat ons reg wandel soos in die dag" en: "Trek die Here Jesus Christus aan." Dit is positiewe aksies, nie net dinge wat nie gedoen moet word nie. Moet nie voorsiening maak (gaping laat) vir eie begeertes en belange nie. Maak verseker voorsorg om nie die vlees en eie begeerlikhede te bevredig nie. Loop saam met God.</a:t>
            </a:r>
            <a:endParaRPr lang="en-ZA" altLang="en-US"/>
          </a:p>
          <a:p>
            <a:pPr eaLnBrk="1" hangingPunct="1">
              <a:spcBef>
                <a:spcPct val="0"/>
              </a:spcBef>
            </a:pPr>
            <a:r>
              <a:rPr lang="af-ZA" altLang="en-US"/>
              <a:t>Henog en Noag het saam met God gewandel (Gen. 5:22, 24, 6:9). Die psalmdigter het gesê: "Geseënd is die man wat nie wandel in die raad van die goddelose en nie in die weg van sondaars staan nie" (Ps. 1:1; sien ook Ps. 119:3). Paulus vermaan ons om eerbaar, eerlik, ordentlik op te tree. Sulke gedrag is gepas vir wie ons is en aan wie ons behoort. Ons is "kinders van die lig en kinders van die dag. Ons behoort nie aan die nag en ook nie aan die duisternis nie" (1 Tess 5:5).</a:t>
            </a:r>
            <a:endParaRPr lang="en-ZA" altLang="en-US"/>
          </a:p>
          <a:p>
            <a:pPr eaLnBrk="1" hangingPunct="1">
              <a:spcBef>
                <a:spcPct val="0"/>
              </a:spcBef>
            </a:pPr>
            <a:r>
              <a:rPr lang="af-ZA" altLang="en-US"/>
              <a:t>Paulus sê dan: "Doen die teenoorgestelde!" Om ruimte in ons lewe vir die vlees te maak sal gebrek aan vasberadenheid openbaar om 'n goddelike lewe te lei. En so gee die mens weer die eerste tree op 'n glybaan wat vir seker sal maak dat ons voor vleeslike versoekings swig.</a:t>
            </a:r>
            <a:endParaRPr lang="en-ZA" altLang="en-US"/>
          </a:p>
          <a:p>
            <a:pPr eaLnBrk="1" hangingPunct="1">
              <a:spcBef>
                <a:spcPct val="0"/>
              </a:spcBef>
            </a:pPr>
            <a:r>
              <a:rPr lang="af-ZA" altLang="en-US"/>
              <a:t>Nee:</a:t>
            </a:r>
            <a:endParaRPr lang="en-ZA" altLang="en-US"/>
          </a:p>
          <a:p>
            <a:pPr eaLnBrk="1" hangingPunct="1">
              <a:spcBef>
                <a:spcPct val="0"/>
              </a:spcBef>
            </a:pPr>
            <a:r>
              <a:rPr lang="af-ZA" altLang="en-US"/>
              <a:t>Trek nou die Here Jesus Christus aan!</a:t>
            </a:r>
            <a:endParaRPr lang="en-ZA" altLang="en-US"/>
          </a:p>
          <a:p>
            <a:pPr eaLnBrk="1" hangingPunct="1">
              <a:spcBef>
                <a:spcPct val="0"/>
              </a:spcBef>
            </a:pPr>
            <a:r>
              <a:rPr lang="af-ZA" altLang="en-US"/>
              <a:t>Nou moet jy geen plek meer maak vir die vlees se begeertes nie: trek dit nou uit.</a:t>
            </a:r>
            <a:endParaRPr lang="en-ZA" altLang="en-US"/>
          </a:p>
          <a:p>
            <a:pPr eaLnBrk="1" hangingPunct="1">
              <a:spcBef>
                <a:spcPct val="0"/>
              </a:spcBef>
            </a:pPr>
            <a:r>
              <a:rPr lang="af-ZA" altLang="en-US"/>
              <a:t>Net die liefde – nou!</a:t>
            </a:r>
            <a:endParaRPr lang="en-ZA" altLang="en-US"/>
          </a:p>
          <a:p>
            <a:pPr eaLnBrk="1" hangingPunct="1">
              <a:spcBef>
                <a:spcPct val="0"/>
              </a:spcBef>
            </a:pPr>
            <a:endParaRPr lang="en-ZA" altLang="en-US"/>
          </a:p>
        </p:txBody>
      </p:sp>
      <p:sp>
        <p:nvSpPr>
          <p:cNvPr id="23556" name="Slide Number Placeholder 3">
            <a:extLst>
              <a:ext uri="{FF2B5EF4-FFF2-40B4-BE49-F238E27FC236}">
                <a16:creationId xmlns:a16="http://schemas.microsoft.com/office/drawing/2014/main" id="{1532A578-8799-21D2-9683-F8BA0C0B42FC}"/>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1C93B3E-7534-CA48-8822-D19B34840268}" type="slidenum">
              <a:rPr lang="en-ZA" altLang="en-US"/>
              <a:pPr eaLnBrk="1" hangingPunct="1"/>
              <a:t>11</a:t>
            </a:fld>
            <a:endParaRPr lang="en-ZA"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F55780D-9096-14E7-9113-1F160D4D79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3F6138F-4FE4-910E-01F9-82F081EA84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af-ZA" altLang="en-US" b="1" u="sng"/>
              <a:t>God stuur ons om te leef</a:t>
            </a:r>
            <a:endParaRPr lang="en-ZA" altLang="en-US" b="1" u="sng"/>
          </a:p>
          <a:p>
            <a:pPr eaLnBrk="1" hangingPunct="1"/>
            <a:r>
              <a:rPr lang="af-ZA" altLang="en-US" b="1"/>
              <a:t>Gebed</a:t>
            </a:r>
            <a:endParaRPr lang="en-ZA" altLang="en-US"/>
          </a:p>
          <a:p>
            <a:pPr eaLnBrk="1" hangingPunct="1"/>
            <a:r>
              <a:rPr lang="af-ZA" altLang="en-US" b="1"/>
              <a:t>Dankoffer</a:t>
            </a:r>
            <a:endParaRPr lang="en-ZA" altLang="en-US"/>
          </a:p>
          <a:p>
            <a:pPr eaLnBrk="1" hangingPunct="1"/>
            <a:r>
              <a:rPr lang="af-ZA" altLang="en-US" b="1"/>
              <a:t>Slotsang</a:t>
            </a:r>
            <a:endParaRPr lang="en-ZA" altLang="en-US"/>
          </a:p>
          <a:p>
            <a:pPr eaLnBrk="1" hangingPunct="1"/>
            <a:r>
              <a:rPr lang="af-ZA" altLang="en-US"/>
              <a:t>Lied 332 </a:t>
            </a:r>
            <a:r>
              <a:rPr lang="af-ZA" altLang="en-US" i="1"/>
              <a:t>God se liefde, so oneindig</a:t>
            </a:r>
            <a:r>
              <a:rPr lang="af-ZA" altLang="en-US"/>
              <a:t> of</a:t>
            </a:r>
            <a:endParaRPr lang="en-ZA" altLang="en-US"/>
          </a:p>
          <a:p>
            <a:pPr eaLnBrk="1" hangingPunct="1"/>
            <a:r>
              <a:rPr lang="af-ZA" altLang="en-US"/>
              <a:t>Flam 173 </a:t>
            </a:r>
            <a:r>
              <a:rPr lang="af-ZA" altLang="en-US" i="1"/>
              <a:t>Dis Die Opdrag Van God</a:t>
            </a:r>
            <a:endParaRPr lang="en-ZA" altLang="en-US"/>
          </a:p>
          <a:p>
            <a:pPr eaLnBrk="1" hangingPunct="1"/>
            <a:r>
              <a:rPr lang="af-ZA" altLang="en-US" b="1"/>
              <a:t>Seën</a:t>
            </a:r>
            <a:endParaRPr lang="en-ZA" altLang="en-US"/>
          </a:p>
          <a:p>
            <a:pPr eaLnBrk="1" hangingPunct="1"/>
            <a:r>
              <a:rPr lang="af-ZA" altLang="en-US" b="1"/>
              <a:t>Respons</a:t>
            </a:r>
            <a:endParaRPr lang="en-ZA" altLang="en-US"/>
          </a:p>
          <a:p>
            <a:pPr eaLnBrk="1" hangingPunct="1"/>
            <a:r>
              <a:rPr lang="af-ZA" altLang="en-US"/>
              <a:t>Lied 332 vers 4 of</a:t>
            </a:r>
            <a:endParaRPr lang="en-ZA" altLang="en-US"/>
          </a:p>
          <a:p>
            <a:pPr eaLnBrk="1" hangingPunct="1"/>
            <a:r>
              <a:rPr lang="af-ZA" altLang="en-US"/>
              <a:t>VONKK 45 v 4 </a:t>
            </a:r>
            <a:r>
              <a:rPr lang="af-ZA" altLang="en-US" i="1"/>
              <a:t>Gees van Christus, hoor ons bede</a:t>
            </a:r>
            <a:endParaRPr lang="en-ZA" altLang="en-US"/>
          </a:p>
          <a:p>
            <a:pPr eaLnBrk="1" hangingPunct="1"/>
            <a:endParaRPr lang="en-ZA" altLang="en-US"/>
          </a:p>
        </p:txBody>
      </p:sp>
      <p:sp>
        <p:nvSpPr>
          <p:cNvPr id="4" name="Slide Number Placeholder 3">
            <a:extLst>
              <a:ext uri="{FF2B5EF4-FFF2-40B4-BE49-F238E27FC236}">
                <a16:creationId xmlns:a16="http://schemas.microsoft.com/office/drawing/2014/main" id="{9F9993A7-5C41-79A1-9BD2-43E9FD8075CB}"/>
              </a:ext>
            </a:extLst>
          </p:cNvPr>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A60B316-AF97-CE4B-8CC1-D15DCBFBA864}" type="slidenum">
              <a:rPr lang="en-ZA" altLang="en-US"/>
              <a:pPr eaLnBrk="1" hangingPunct="1"/>
              <a:t>12</a:t>
            </a:fld>
            <a:endParaRPr lang="en-ZA"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C4E0D893-975D-AA7C-BC3F-4D1E44DCD9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10E037C5-E015-EBF7-415D-7724E7D5D6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r>
              <a:rPr lang="af-ZA" altLang="en-US" b="1"/>
              <a:t>Volgende erediens</a:t>
            </a:r>
            <a:endParaRPr lang="en-ZA" altLang="en-US" b="1"/>
          </a:p>
          <a:p>
            <a:pPr eaLnBrk="1" hangingPunct="1"/>
            <a:r>
              <a:rPr lang="af-ZA" altLang="en-US"/>
              <a:t>Romeine 14:1-12</a:t>
            </a:r>
            <a:endParaRPr lang="en-ZA" altLang="en-US"/>
          </a:p>
          <a:p>
            <a:pPr eaLnBrk="1" hangingPunct="1"/>
            <a:r>
              <a:rPr lang="af-ZA" altLang="en-US"/>
              <a:t> </a:t>
            </a:r>
            <a:endParaRPr lang="en-ZA" altLang="en-US"/>
          </a:p>
          <a:p>
            <a:pPr eaLnBrk="1" hangingPunct="1"/>
            <a:r>
              <a:rPr lang="af-ZA" altLang="en-US"/>
              <a:t> </a:t>
            </a:r>
            <a:endParaRPr lang="en-ZA" altLang="en-US"/>
          </a:p>
          <a:p>
            <a:pPr eaLnBrk="1" hangingPunct="1"/>
            <a:r>
              <a:rPr lang="af-ZA" altLang="en-US"/>
              <a:t>Liturgie en familie-oomblik:	Rethie van Niekerk </a:t>
            </a:r>
            <a:endParaRPr lang="en-ZA" altLang="en-US"/>
          </a:p>
          <a:p>
            <a:pPr eaLnBrk="1" hangingPunct="1"/>
            <a:r>
              <a:rPr lang="af-ZA" altLang="en-US"/>
              <a:t>Powerpoint:			Wicus Wait	</a:t>
            </a:r>
            <a:endParaRPr lang="en-ZA" altLang="en-US"/>
          </a:p>
          <a:p>
            <a:pPr eaLnBrk="1" hangingPunct="1"/>
            <a:r>
              <a:rPr lang="af-ZA" altLang="en-US"/>
              <a:t>Preekriglyn:			Danie Mouton</a:t>
            </a:r>
            <a:endParaRPr lang="en-ZA" altLang="en-US"/>
          </a:p>
          <a:p>
            <a:pPr eaLnBrk="1" hangingPunct="1"/>
            <a:r>
              <a:rPr lang="af-ZA" altLang="en-US"/>
              <a:t>Prosesbestuur en ekstra stof:	Chris van Wyk</a:t>
            </a:r>
            <a:endParaRPr lang="en-ZA" altLang="en-US"/>
          </a:p>
          <a:p>
            <a:pPr eaLnBrk="1" hangingPunct="1">
              <a:spcBef>
                <a:spcPct val="0"/>
              </a:spcBef>
            </a:pPr>
            <a:endParaRPr lang="en-ZA" altLang="en-US"/>
          </a:p>
        </p:txBody>
      </p:sp>
      <p:sp>
        <p:nvSpPr>
          <p:cNvPr id="24580" name="Slide Number Placeholder 3">
            <a:extLst>
              <a:ext uri="{FF2B5EF4-FFF2-40B4-BE49-F238E27FC236}">
                <a16:creationId xmlns:a16="http://schemas.microsoft.com/office/drawing/2014/main" id="{979F5854-7845-D6BB-EAE9-266A2F9E1DAB}"/>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4669A642-1B5E-7542-B1CC-02F1B01C652C}" type="slidenum">
              <a:rPr lang="en-ZA" altLang="en-US"/>
              <a:pPr eaLnBrk="1" hangingPunct="1"/>
              <a:t>13</a:t>
            </a:fld>
            <a:endParaRPr lang="en-Z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4AD9F3E-D76E-D158-C327-986211CAC8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86E35164-6F0E-F115-67F5-7DC767DC8F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r>
              <a:rPr lang="af-ZA" altLang="en-US" b="1"/>
              <a:t>Rus</a:t>
            </a:r>
            <a:endParaRPr lang="en-ZA" altLang="en-US" b="1"/>
          </a:p>
          <a:p>
            <a:pPr eaLnBrk="1" hangingPunct="1"/>
            <a:r>
              <a:rPr lang="af-ZA" altLang="en-US" b="1"/>
              <a:t>Toetrede</a:t>
            </a:r>
            <a:endParaRPr lang="en-ZA" altLang="en-US"/>
          </a:p>
          <a:p>
            <a:pPr eaLnBrk="1" hangingPunct="1"/>
            <a:r>
              <a:rPr lang="af-ZA" altLang="en-US"/>
              <a:t>Lied 151 </a:t>
            </a:r>
            <a:r>
              <a:rPr lang="af-ZA" altLang="en-US" i="1"/>
              <a:t>Skenk ons, Here, u beskerming </a:t>
            </a:r>
            <a:r>
              <a:rPr lang="af-ZA" altLang="en-US"/>
              <a:t>of</a:t>
            </a:r>
            <a:endParaRPr lang="en-ZA" altLang="en-US"/>
          </a:p>
          <a:p>
            <a:pPr eaLnBrk="1" hangingPunct="1"/>
            <a:r>
              <a:rPr lang="af-ZA" altLang="en-US"/>
              <a:t>VONKK 45 v 1-3 </a:t>
            </a:r>
            <a:r>
              <a:rPr lang="af-ZA" altLang="en-US" i="1"/>
              <a:t>Gees van Christus, hoor ons bede</a:t>
            </a:r>
            <a:endParaRPr lang="en-ZA" altLang="en-US"/>
          </a:p>
          <a:p>
            <a:pPr eaLnBrk="1" hangingPunct="1"/>
            <a:r>
              <a:rPr lang="af-ZA" altLang="en-US" b="1"/>
              <a:t>Votum </a:t>
            </a:r>
            <a:endParaRPr lang="en-ZA" altLang="en-US"/>
          </a:p>
          <a:p>
            <a:pPr eaLnBrk="1" hangingPunct="1"/>
            <a:r>
              <a:rPr lang="af-ZA" altLang="en-US"/>
              <a:t>Psalm 149:1-3</a:t>
            </a:r>
            <a:endParaRPr lang="en-ZA" altLang="en-US"/>
          </a:p>
          <a:p>
            <a:pPr eaLnBrk="1" hangingPunct="1"/>
            <a:r>
              <a:rPr lang="af-ZA" altLang="en-US"/>
              <a:t>Prys die Here! </a:t>
            </a:r>
            <a:endParaRPr lang="en-ZA" altLang="en-US"/>
          </a:p>
          <a:p>
            <a:pPr eaLnBrk="1" hangingPunct="1"/>
            <a:r>
              <a:rPr lang="af-ZA" altLang="en-US"/>
              <a:t>Sing ’n nuwe lied tot eer van die Here, </a:t>
            </a:r>
            <a:endParaRPr lang="en-ZA" altLang="en-US"/>
          </a:p>
          <a:p>
            <a:pPr eaLnBrk="1" hangingPunct="1"/>
            <a:r>
              <a:rPr lang="af-ZA" altLang="en-US"/>
              <a:t>sing tot sy lof in die vergadering </a:t>
            </a:r>
            <a:endParaRPr lang="en-ZA" altLang="en-US"/>
          </a:p>
          <a:p>
            <a:pPr eaLnBrk="1" hangingPunct="1"/>
            <a:r>
              <a:rPr lang="af-ZA" altLang="en-US"/>
              <a:t>van sy troue dienaars. </a:t>
            </a:r>
            <a:endParaRPr lang="en-ZA" altLang="en-US"/>
          </a:p>
          <a:p>
            <a:pPr eaLnBrk="1" hangingPunct="1"/>
            <a:r>
              <a:rPr lang="af-ZA" altLang="en-US" baseline="30000"/>
              <a:t>2</a:t>
            </a:r>
            <a:r>
              <a:rPr lang="af-ZA" altLang="en-US"/>
              <a:t>Laat Israel hom verheug in sy Maker, </a:t>
            </a:r>
            <a:endParaRPr lang="en-ZA" altLang="en-US"/>
          </a:p>
          <a:p>
            <a:pPr eaLnBrk="1" hangingPunct="1"/>
            <a:r>
              <a:rPr lang="af-ZA" altLang="en-US"/>
              <a:t>laat die volk van Sion jubel </a:t>
            </a:r>
            <a:endParaRPr lang="en-ZA" altLang="en-US"/>
          </a:p>
          <a:p>
            <a:pPr eaLnBrk="1" hangingPunct="1"/>
            <a:r>
              <a:rPr lang="af-ZA" altLang="en-US"/>
              <a:t>oor die Here hulle koning. </a:t>
            </a:r>
            <a:endParaRPr lang="en-ZA" altLang="en-US"/>
          </a:p>
          <a:p>
            <a:pPr eaLnBrk="1" hangingPunct="1"/>
            <a:r>
              <a:rPr lang="af-ZA" altLang="en-US" baseline="30000"/>
              <a:t>3</a:t>
            </a:r>
            <a:r>
              <a:rPr lang="af-ZA" altLang="en-US"/>
              <a:t>Laat hulle sy Naam prys </a:t>
            </a:r>
            <a:endParaRPr lang="en-ZA" altLang="en-US"/>
          </a:p>
          <a:p>
            <a:pPr eaLnBrk="1" hangingPunct="1"/>
            <a:r>
              <a:rPr lang="af-ZA" altLang="en-US"/>
              <a:t>met koordanse, </a:t>
            </a:r>
            <a:endParaRPr lang="en-ZA" altLang="en-US"/>
          </a:p>
          <a:p>
            <a:pPr eaLnBrk="1" hangingPunct="1"/>
            <a:r>
              <a:rPr lang="af-ZA" altLang="en-US"/>
              <a:t>laat hulle speel tot sy eer </a:t>
            </a:r>
            <a:endParaRPr lang="en-ZA" altLang="en-US"/>
          </a:p>
          <a:p>
            <a:pPr eaLnBrk="1" hangingPunct="1"/>
            <a:r>
              <a:rPr lang="af-ZA" altLang="en-US"/>
              <a:t>op tamboeryn en lier. </a:t>
            </a:r>
            <a:endParaRPr lang="en-ZA" altLang="en-US"/>
          </a:p>
          <a:p>
            <a:pPr eaLnBrk="1" hangingPunct="1"/>
            <a:r>
              <a:rPr lang="af-ZA" altLang="en-US"/>
              <a:t> </a:t>
            </a:r>
            <a:endParaRPr lang="en-ZA" altLang="en-US"/>
          </a:p>
          <a:p>
            <a:pPr eaLnBrk="1" hangingPunct="1"/>
            <a:r>
              <a:rPr lang="af-ZA" altLang="en-US" b="1"/>
              <a:t>Seëngroet</a:t>
            </a:r>
            <a:endParaRPr lang="en-ZA" altLang="en-US"/>
          </a:p>
          <a:p>
            <a:pPr eaLnBrk="1" hangingPunct="1"/>
            <a:r>
              <a:rPr lang="af-ZA" altLang="en-US"/>
              <a:t>Psalm 149:4-5a</a:t>
            </a:r>
            <a:endParaRPr lang="en-ZA" altLang="en-US"/>
          </a:p>
          <a:p>
            <a:pPr eaLnBrk="1" hangingPunct="1"/>
            <a:r>
              <a:rPr lang="af-ZA" altLang="en-US" baseline="30000"/>
              <a:t>4</a:t>
            </a:r>
            <a:r>
              <a:rPr lang="af-ZA" altLang="en-US"/>
              <a:t>Die Here is goed vir sy volk, </a:t>
            </a:r>
            <a:endParaRPr lang="en-ZA" altLang="en-US"/>
          </a:p>
          <a:p>
            <a:pPr eaLnBrk="1" hangingPunct="1"/>
            <a:r>
              <a:rPr lang="af-ZA" altLang="en-US"/>
              <a:t>Hy kroon die hulpeloses </a:t>
            </a:r>
            <a:endParaRPr lang="en-ZA" altLang="en-US"/>
          </a:p>
          <a:p>
            <a:pPr eaLnBrk="1" hangingPunct="1"/>
            <a:r>
              <a:rPr lang="af-ZA" altLang="en-US"/>
              <a:t>met oorwinning. </a:t>
            </a:r>
            <a:endParaRPr lang="en-ZA" altLang="en-US"/>
          </a:p>
          <a:p>
            <a:pPr eaLnBrk="1" hangingPunct="1"/>
            <a:r>
              <a:rPr lang="af-ZA" altLang="en-US" baseline="30000"/>
              <a:t>5</a:t>
            </a:r>
            <a:r>
              <a:rPr lang="af-ZA" altLang="en-US"/>
              <a:t>Sy troue dienaars juig oor sy mag, </a:t>
            </a:r>
            <a:endParaRPr lang="en-ZA" altLang="en-US"/>
          </a:p>
          <a:p>
            <a:pPr eaLnBrk="1" hangingPunct="1"/>
            <a:r>
              <a:rPr lang="af-ZA" altLang="en-US" b="1"/>
              <a:t>Lofsang</a:t>
            </a:r>
            <a:endParaRPr lang="en-ZA" altLang="en-US"/>
          </a:p>
          <a:p>
            <a:pPr eaLnBrk="1" hangingPunct="1"/>
            <a:r>
              <a:rPr lang="af-ZA" altLang="en-US"/>
              <a:t>Lied 200 </a:t>
            </a:r>
            <a:r>
              <a:rPr lang="af-ZA" altLang="en-US" i="1"/>
              <a:t>U goedheid, Heer, kan ons nie peil nie </a:t>
            </a:r>
            <a:r>
              <a:rPr lang="af-ZA" altLang="en-US"/>
              <a:t>of </a:t>
            </a:r>
            <a:endParaRPr lang="en-ZA" altLang="en-US"/>
          </a:p>
          <a:p>
            <a:pPr eaLnBrk="1" hangingPunct="1"/>
            <a:r>
              <a:rPr lang="af-ZA" altLang="en-US"/>
              <a:t>Vonkk 338  </a:t>
            </a:r>
            <a:r>
              <a:rPr lang="af-ZA" altLang="en-US" i="1"/>
              <a:t>Sing vir die Heer ’n nuwe lied!</a:t>
            </a:r>
            <a:r>
              <a:rPr lang="af-ZA" altLang="en-US"/>
              <a:t> https://missio.org.za/songs/vonkk-338/</a:t>
            </a:r>
            <a:endParaRPr lang="en-ZA" altLang="en-US"/>
          </a:p>
          <a:p>
            <a:pPr eaLnBrk="1" hangingPunct="1"/>
            <a:r>
              <a:rPr lang="af-ZA" altLang="en-US" b="1"/>
              <a:t>Wet</a:t>
            </a:r>
            <a:endParaRPr lang="en-ZA" altLang="en-US"/>
          </a:p>
          <a:p>
            <a:pPr eaLnBrk="1" hangingPunct="1"/>
            <a:r>
              <a:rPr lang="af-ZA" altLang="en-US"/>
              <a:t>Romeine 13:8-10</a:t>
            </a:r>
            <a:endParaRPr lang="en-ZA" altLang="en-US"/>
          </a:p>
          <a:p>
            <a:pPr eaLnBrk="1" hangingPunct="1"/>
            <a:r>
              <a:rPr lang="af-ZA" altLang="en-US" baseline="30000"/>
              <a:t>8</a:t>
            </a:r>
            <a:r>
              <a:rPr lang="af-ZA" altLang="en-US"/>
              <a:t>Wees aan niemand iets verskuldig nie, behalwe die verpligting om mekaar lief te hê. Wie sy medemens liefhet, het die wet vervul. </a:t>
            </a:r>
            <a:r>
              <a:rPr lang="af-ZA" altLang="en-US" baseline="30000"/>
              <a:t>9</a:t>
            </a:r>
            <a:r>
              <a:rPr lang="af-ZA" altLang="en-US"/>
              <a:t>Want dit, "Jy mag nie egbreuk pleeg nie, jy mag nie moord pleeg nie, jy mag nie steel nie, jy mag nie begeer nie," of watter ander gebod ook al, word saamgevat in hierdie uitspraak: "Jy moet jou naaste liefhê soos jouself." </a:t>
            </a:r>
            <a:r>
              <a:rPr lang="af-ZA" altLang="en-US" baseline="30000"/>
              <a:t>10</a:t>
            </a:r>
            <a:r>
              <a:rPr lang="af-ZA" altLang="en-US"/>
              <a:t>Die liefde doen die naaste geen kwaad nie, daarom is die liefde die vervulling van die wet.</a:t>
            </a:r>
            <a:endParaRPr lang="en-ZA" altLang="en-US"/>
          </a:p>
          <a:p>
            <a:pPr eaLnBrk="1" hangingPunct="1"/>
            <a:r>
              <a:rPr lang="af-ZA" altLang="en-US" b="1"/>
              <a:t>Verootmoediging</a:t>
            </a:r>
            <a:endParaRPr lang="en-ZA" altLang="en-US"/>
          </a:p>
          <a:p>
            <a:pPr eaLnBrk="1" hangingPunct="1"/>
            <a:r>
              <a:rPr lang="af-ZA" altLang="en-US"/>
              <a:t>Lied 235 </a:t>
            </a:r>
            <a:r>
              <a:rPr lang="af-ZA" altLang="en-US" i="1"/>
              <a:t>Voor u wet, Heer, staan ons skuldig</a:t>
            </a:r>
            <a:r>
              <a:rPr lang="af-ZA" altLang="en-US"/>
              <a:t> (nav Romeine 13:8-14)</a:t>
            </a:r>
            <a:endParaRPr lang="en-ZA" altLang="en-US"/>
          </a:p>
          <a:p>
            <a:pPr eaLnBrk="1" hangingPunct="1"/>
            <a:r>
              <a:rPr lang="af-ZA" altLang="en-US" b="1"/>
              <a:t>Vermaning</a:t>
            </a:r>
            <a:endParaRPr lang="en-ZA" altLang="en-US"/>
          </a:p>
          <a:p>
            <a:pPr eaLnBrk="1" hangingPunct="1"/>
            <a:r>
              <a:rPr lang="af-ZA" altLang="en-US"/>
              <a:t>Romeine 13:11-14</a:t>
            </a:r>
            <a:endParaRPr lang="en-ZA" altLang="en-US"/>
          </a:p>
          <a:p>
            <a:pPr eaLnBrk="1" hangingPunct="1"/>
            <a:r>
              <a:rPr lang="af-ZA" altLang="en-US" baseline="30000"/>
              <a:t>11</a:t>
            </a:r>
            <a:r>
              <a:rPr lang="af-ZA" altLang="en-US"/>
              <a:t>Boonop ken julle die bestemde tyd – dat die uur reeds daar is om uit die slaap wakker te word – ja, ons verlossing is nou nader as toe ons tot geloof gekom het. </a:t>
            </a:r>
            <a:r>
              <a:rPr lang="af-ZA" altLang="en-US" baseline="30000"/>
              <a:t>12</a:t>
            </a:r>
            <a:r>
              <a:rPr lang="af-ZA" altLang="en-US"/>
              <a:t>Die nag het reeds ver gevorder; dit is amper dag. Kom ons doen dan afstand van die praktyke van die duisternis en trek die wapenrusting van die lig aan. </a:t>
            </a:r>
            <a:r>
              <a:rPr lang="af-ZA" altLang="en-US" baseline="30000"/>
              <a:t>13</a:t>
            </a:r>
            <a:r>
              <a:rPr lang="af-ZA" altLang="en-US"/>
              <a:t>Kom ons leef betaamlik, soos in die dag – nie met gefuif en dronkenskap nie, nie met ontug en losbandigheid nie, nie met rusie en afguns nie. </a:t>
            </a:r>
            <a:r>
              <a:rPr lang="af-ZA" altLang="en-US" baseline="30000"/>
              <a:t>14</a:t>
            </a:r>
            <a:r>
              <a:rPr lang="af-ZA" altLang="en-US"/>
              <a:t>Beklee julle egter met die Here Jesus Christus; en maak nie voorsiening vir julle sondige aard om sy drange te bevredig nie.</a:t>
            </a:r>
            <a:endParaRPr lang="en-ZA" altLang="en-US"/>
          </a:p>
          <a:p>
            <a:pPr eaLnBrk="1" hangingPunct="1"/>
            <a:endParaRPr lang="en-ZA" altLang="en-US"/>
          </a:p>
        </p:txBody>
      </p:sp>
      <p:sp>
        <p:nvSpPr>
          <p:cNvPr id="4" name="Slide Number Placeholder 3">
            <a:extLst>
              <a:ext uri="{FF2B5EF4-FFF2-40B4-BE49-F238E27FC236}">
                <a16:creationId xmlns:a16="http://schemas.microsoft.com/office/drawing/2014/main" id="{F61055EA-B4DB-04C1-B15D-8B9FC10572FA}"/>
              </a:ext>
            </a:extLst>
          </p:cNvPr>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0E46BA28-A1F2-B94A-8A50-E10BDE4E1482}" type="slidenum">
              <a:rPr lang="en-ZA" altLang="en-US"/>
              <a:pPr eaLnBrk="1" hangingPunct="1"/>
              <a:t>2</a:t>
            </a:fld>
            <a:endParaRPr lang="en-Z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D86BFE2A-EBF7-009E-7BB6-7DBF49CB59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04AF7301-563C-9F67-6CEA-A1A7B679B3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af-ZA" altLang="en-US" b="1" u="sng"/>
              <a:t>God praat met ons en ons luister</a:t>
            </a:r>
            <a:endParaRPr lang="en-ZA" altLang="en-US" b="1" u="sng"/>
          </a:p>
          <a:p>
            <a:pPr eaLnBrk="1" hangingPunct="1"/>
            <a:r>
              <a:rPr lang="af-ZA" altLang="en-US" b="1"/>
              <a:t>Gebed</a:t>
            </a:r>
            <a:endParaRPr lang="en-ZA" altLang="en-US"/>
          </a:p>
          <a:p>
            <a:pPr eaLnBrk="1" hangingPunct="1"/>
            <a:r>
              <a:rPr lang="af-ZA" altLang="en-US" b="1"/>
              <a:t>Skriflesing</a:t>
            </a:r>
            <a:endParaRPr lang="en-ZA" altLang="en-US"/>
          </a:p>
          <a:p>
            <a:pPr eaLnBrk="1" hangingPunct="1"/>
            <a:r>
              <a:rPr lang="af-ZA" altLang="en-US"/>
              <a:t>Romeine 13:8-14</a:t>
            </a:r>
            <a:endParaRPr lang="en-ZA" altLang="en-US"/>
          </a:p>
          <a:p>
            <a:pPr eaLnBrk="1" hangingPunct="1"/>
            <a:r>
              <a:rPr lang="af-ZA" altLang="en-US" b="1"/>
              <a:t>Familie-oomblik</a:t>
            </a:r>
            <a:endParaRPr lang="en-ZA" altLang="en-US"/>
          </a:p>
          <a:p>
            <a:pPr eaLnBrk="1" hangingPunct="1"/>
            <a:r>
              <a:rPr lang="af-ZA" altLang="en-US" b="1"/>
              <a:t>Preek</a:t>
            </a:r>
            <a:endParaRPr lang="en-ZA" altLang="en-US"/>
          </a:p>
          <a:p>
            <a:pPr eaLnBrk="1" hangingPunct="1"/>
            <a:endParaRPr lang="en-ZA" altLang="en-US"/>
          </a:p>
        </p:txBody>
      </p:sp>
      <p:sp>
        <p:nvSpPr>
          <p:cNvPr id="4" name="Slide Number Placeholder 3">
            <a:extLst>
              <a:ext uri="{FF2B5EF4-FFF2-40B4-BE49-F238E27FC236}">
                <a16:creationId xmlns:a16="http://schemas.microsoft.com/office/drawing/2014/main" id="{05875098-8E47-C246-AC69-6A7EF91D948F}"/>
              </a:ext>
            </a:extLst>
          </p:cNvPr>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23E26CA-589C-B34A-973D-22035F5B7D24}" type="slidenum">
              <a:rPr lang="en-ZA" altLang="en-US"/>
              <a:pPr eaLnBrk="1" hangingPunct="1"/>
              <a:t>3</a:t>
            </a:fld>
            <a:endParaRPr lang="en-Z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4D6361BA-92F1-0295-9558-8332ADA7FC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344F3C8C-D049-4191-48B1-18A2B7B0C3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ZA" altLang="en-US" b="1" u="sng"/>
              <a:t>Romeine 13</a:t>
            </a:r>
          </a:p>
          <a:p>
            <a:pPr eaLnBrk="1" hangingPunct="1">
              <a:spcBef>
                <a:spcPct val="0"/>
              </a:spcBef>
            </a:pPr>
            <a:endParaRPr lang="en-ZA" altLang="en-US"/>
          </a:p>
          <a:p>
            <a:pPr eaLnBrk="1" hangingPunct="1">
              <a:spcBef>
                <a:spcPct val="0"/>
              </a:spcBef>
            </a:pPr>
            <a:r>
              <a:rPr lang="nl-NL" altLang="en-US"/>
              <a:t>VERDERE VOORSKRIFTE</a:t>
            </a:r>
          </a:p>
          <a:p>
            <a:pPr eaLnBrk="1" hangingPunct="1">
              <a:spcBef>
                <a:spcPct val="0"/>
              </a:spcBef>
            </a:pPr>
            <a:r>
              <a:rPr lang="nl-NL" altLang="en-US"/>
              <a:t>8Wees aan niemand iets verskuldig nie, behalwe die verpligting om mekaar lief te hê. Wie sy medemens liefhet, het die wet vervul. 9Want dit, "Jy mag nie egbreuk pleeg nie, jy mag nie moord pleeg nie, jy mag nie steel nie, jy mag nie begeer nie," of watter ander gebod ook al, word saamgevat in hierdie uitspraak: "Jy moet jou naaste liefhê soos jouself." 10Die liefde doen die naaste geen kwaad nie, daarom is die liefde die vervulling van die wet.</a:t>
            </a:r>
          </a:p>
          <a:p>
            <a:pPr eaLnBrk="1" hangingPunct="1">
              <a:spcBef>
                <a:spcPct val="0"/>
              </a:spcBef>
            </a:pPr>
            <a:r>
              <a:rPr lang="nl-NL" altLang="en-US"/>
              <a:t>11Boonop ken julle die bestemde tyd – dat die uur reeds daar is om uit die slaap wakker te word – ja, ons verlossing is nou nader as toe ons tot geloof gekom het. 12Die nag het reeds ver gevorder; dit is amper dag. Kom ons doen dan afstand van die praktyke van die duisternis en trek die wapenrusting van die lig aan. 13Kom ons leef betaamlik, soos in die dag – nie met gefuif en dronkenskap nie, nie met ontug en losbandigheid nie, nie met rusie en afguns nie. 14Beklee julle egter met die Here Jesus •Christus; en maak nie voorsiening vir julle sondige aard om sy drange te bevredig nie.</a:t>
            </a:r>
          </a:p>
          <a:p>
            <a:pPr eaLnBrk="1" hangingPunct="1">
              <a:spcBef>
                <a:spcPct val="0"/>
              </a:spcBef>
            </a:pPr>
            <a:endParaRPr lang="en-ZA" altLang="en-US"/>
          </a:p>
        </p:txBody>
      </p:sp>
      <p:sp>
        <p:nvSpPr>
          <p:cNvPr id="17412" name="Slide Number Placeholder 3">
            <a:extLst>
              <a:ext uri="{FF2B5EF4-FFF2-40B4-BE49-F238E27FC236}">
                <a16:creationId xmlns:a16="http://schemas.microsoft.com/office/drawing/2014/main" id="{8FFEE646-C107-6677-6235-1A758D6FEB44}"/>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4E03A244-F2D8-7348-A9D7-441C0285116E}" type="slidenum">
              <a:rPr lang="en-ZA" altLang="en-US"/>
              <a:pPr eaLnBrk="1" hangingPunct="1"/>
              <a:t>4</a:t>
            </a:fld>
            <a:endParaRPr lang="en-Z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B5925B80-97F1-3238-2B40-11DE6B0C8B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B5F4F82D-7670-E0DB-E616-7ADAA12B5A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r>
              <a:rPr lang="af-ZA" altLang="en-US" b="1" u="sng"/>
              <a:t>Familie-oomblik</a:t>
            </a:r>
            <a:endParaRPr lang="en-ZA" altLang="en-US" b="1"/>
          </a:p>
          <a:p>
            <a:pPr eaLnBrk="1" hangingPunct="1"/>
            <a:r>
              <a:rPr lang="af-ZA" altLang="en-US" u="sng">
                <a:hlinkClick r:id="rId3"/>
              </a:rPr>
              <a:t>Somebody Loves You, Mr. Hatch!</a:t>
            </a:r>
            <a:r>
              <a:rPr lang="af-ZA" altLang="en-US"/>
              <a:t> deur Eileen Spinelli vertel die storie van Mnr Hatch. Wanneer Mnr Hatch besef dat hy geliefd is, verander sy lewe – en sy optrede, op so ‘n manier, dat die mense om hom ook verander. Storie met ‘n lieflike “twist”! Beskikbaar by </a:t>
            </a:r>
            <a:r>
              <a:rPr lang="af-ZA" altLang="en-US" u="sng">
                <a:hlinkClick r:id="rId4"/>
              </a:rPr>
              <a:t>Loot</a:t>
            </a:r>
            <a:r>
              <a:rPr lang="af-ZA" altLang="en-US"/>
              <a:t>, of kyk </a:t>
            </a:r>
            <a:r>
              <a:rPr lang="af-ZA" altLang="en-US" u="sng">
                <a:hlinkClick r:id="rId5"/>
              </a:rPr>
              <a:t>hier</a:t>
            </a:r>
            <a:r>
              <a:rPr lang="af-ZA" altLang="en-US"/>
              <a:t>. </a:t>
            </a:r>
            <a:endParaRPr lang="en-ZA" altLang="en-US"/>
          </a:p>
          <a:p>
            <a:pPr eaLnBrk="1" hangingPunct="1"/>
            <a:r>
              <a:rPr lang="af-ZA" altLang="en-US"/>
              <a:t>Op bladsy 2 </a:t>
            </a:r>
            <a:r>
              <a:rPr lang="af-ZA" altLang="en-US" u="sng">
                <a:hlinkClick r:id="rId6"/>
              </a:rPr>
              <a:t>hiervan</a:t>
            </a:r>
            <a:r>
              <a:rPr lang="af-ZA" altLang="en-US"/>
              <a:t> is ‘n oulike aktiwiteit / inkleurprent. </a:t>
            </a:r>
            <a:endParaRPr lang="en-ZA" altLang="en-US"/>
          </a:p>
          <a:p>
            <a:pPr eaLnBrk="1" hangingPunct="1"/>
            <a:endParaRPr lang="en-ZA" altLang="en-US"/>
          </a:p>
        </p:txBody>
      </p:sp>
      <p:sp>
        <p:nvSpPr>
          <p:cNvPr id="4" name="Slide Number Placeholder 3">
            <a:extLst>
              <a:ext uri="{FF2B5EF4-FFF2-40B4-BE49-F238E27FC236}">
                <a16:creationId xmlns:a16="http://schemas.microsoft.com/office/drawing/2014/main" id="{D884C204-60BD-1507-065F-B7B3B09445C2}"/>
              </a:ext>
            </a:extLst>
          </p:cNvPr>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01C3B7E-B21E-F345-BF00-473AC9564AA2}" type="slidenum">
              <a:rPr lang="en-ZA" altLang="en-US"/>
              <a:pPr eaLnBrk="1" hangingPunct="1"/>
              <a:t>5</a:t>
            </a:fld>
            <a:endParaRPr lang="en-ZA"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72BC848-89CF-2891-242C-7E500F232A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0AE633E5-6E18-17D1-0A05-5049A0C426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r>
              <a:rPr lang="af-ZA" altLang="en-US" b="1"/>
              <a:t>Preekriglyn</a:t>
            </a:r>
            <a:endParaRPr lang="en-ZA" altLang="en-US" b="1"/>
          </a:p>
          <a:p>
            <a:pPr eaLnBrk="1" hangingPunct="1">
              <a:spcBef>
                <a:spcPct val="0"/>
              </a:spcBef>
            </a:pPr>
            <a:r>
              <a:rPr lang="af-ZA" altLang="en-US"/>
              <a:t>Paulus beskryf die wyse waarop ons ons verlossing in Christus moet uitleef vanaf Romeine hoofstuk 12. Hy sê in Romeine hoofstukke 12 en 13: </a:t>
            </a:r>
            <a:endParaRPr lang="en-ZA" altLang="en-US"/>
          </a:p>
          <a:p>
            <a:pPr eaLnBrk="1" hangingPunct="1">
              <a:spcBef>
                <a:spcPct val="0"/>
              </a:spcBef>
            </a:pPr>
            <a:r>
              <a:rPr lang="af-ZA" altLang="en-US"/>
              <a:t>Gee julleself as lewende offers aan God; </a:t>
            </a:r>
            <a:endParaRPr lang="en-ZA" altLang="en-US"/>
          </a:p>
          <a:p>
            <a:pPr eaLnBrk="1" hangingPunct="1">
              <a:spcBef>
                <a:spcPct val="0"/>
              </a:spcBef>
            </a:pPr>
            <a:r>
              <a:rPr lang="af-ZA" altLang="en-US"/>
              <a:t>Besef julle het almal besondere gawes; </a:t>
            </a:r>
            <a:endParaRPr lang="en-ZA" altLang="en-US"/>
          </a:p>
          <a:p>
            <a:pPr eaLnBrk="1" hangingPunct="1">
              <a:spcBef>
                <a:spcPct val="0"/>
              </a:spcBef>
            </a:pPr>
            <a:r>
              <a:rPr lang="af-ZA" altLang="en-US"/>
              <a:t>Tree in liefde op teenoor medegelowiges en teenoor jul vyande; </a:t>
            </a:r>
            <a:endParaRPr lang="en-ZA" altLang="en-US"/>
          </a:p>
          <a:p>
            <a:pPr eaLnBrk="1" hangingPunct="1">
              <a:spcBef>
                <a:spcPct val="0"/>
              </a:spcBef>
            </a:pPr>
            <a:r>
              <a:rPr lang="af-ZA" altLang="en-US"/>
              <a:t>Onderwerp julle aan die owerhede. </a:t>
            </a:r>
            <a:endParaRPr lang="en-ZA" altLang="en-US"/>
          </a:p>
          <a:p>
            <a:pPr eaLnBrk="1" hangingPunct="1">
              <a:spcBef>
                <a:spcPct val="0"/>
              </a:spcBef>
            </a:pPr>
            <a:r>
              <a:rPr lang="af-ZA" altLang="en-US"/>
              <a:t>Dan word die gelowiges weer in hierdie teksgedeelte opgeroep om mekaar lief te hê en met die oog op die komende wederkoms spesiaal te let op hul gedrag en te leef as mense van die lig.</a:t>
            </a:r>
            <a:endParaRPr lang="en-ZA" altLang="en-US"/>
          </a:p>
          <a:p>
            <a:pPr eaLnBrk="1" hangingPunct="1">
              <a:spcBef>
                <a:spcPct val="0"/>
              </a:spcBef>
            </a:pPr>
            <a:endParaRPr lang="en-ZA" altLang="en-US"/>
          </a:p>
        </p:txBody>
      </p:sp>
      <p:sp>
        <p:nvSpPr>
          <p:cNvPr id="18436" name="Slide Number Placeholder 3">
            <a:extLst>
              <a:ext uri="{FF2B5EF4-FFF2-40B4-BE49-F238E27FC236}">
                <a16:creationId xmlns:a16="http://schemas.microsoft.com/office/drawing/2014/main" id="{0EDC3895-A3FC-F8DD-1514-BF5EEBEB8CF2}"/>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D9B138C-DFFE-524A-9E29-2A02028BACAA}" type="slidenum">
              <a:rPr lang="en-ZA" altLang="en-US"/>
              <a:pPr eaLnBrk="1" hangingPunct="1"/>
              <a:t>6</a:t>
            </a:fld>
            <a:endParaRPr lang="en-ZA"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D91D3C4A-87CE-F1B3-7325-455B5A5B27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F4E212E6-3846-D7CD-6169-DB02AF9896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af-ZA" altLang="en-US" b="1"/>
              <a:t>Liefde verskuldig</a:t>
            </a:r>
            <a:endParaRPr lang="en-ZA" altLang="en-US"/>
          </a:p>
          <a:p>
            <a:pPr eaLnBrk="1" hangingPunct="1">
              <a:spcBef>
                <a:spcPct val="0"/>
              </a:spcBef>
            </a:pPr>
            <a:r>
              <a:rPr lang="af-ZA" altLang="en-US"/>
              <a:t>Moet niemand iets skuld nie, maar onthou die skuld van die liefde. Dit mag julle nooit vergeet nie. Wie liefhet, vervul die wet. Jesus het dit so gesê in Matteus 22:37-40. Paulus sê letterlik: Moenie aanhou om iemand te skuld nie. Jesus het mense egter toegelaat om te leen (Matt 5:42); dus het Paulus waarskynlik gemaan dat Christene hul skuld stiptelik moet betaal. Hy wou waarskynlik die klem laat val op dit wat hulle eintlik moet weet: Julle skuld mekaar liefde! Moet niks anders skuld nie. Die verpligting hou vir altyd aan en dit sluit almal in, alle mense: die naaste in die wydste sin van die woord.</a:t>
            </a:r>
            <a:endParaRPr lang="en-ZA" altLang="en-US"/>
          </a:p>
          <a:p>
            <a:pPr eaLnBrk="1" hangingPunct="1">
              <a:spcBef>
                <a:spcPct val="0"/>
              </a:spcBef>
            </a:pPr>
            <a:r>
              <a:rPr lang="af-ZA" altLang="en-US"/>
              <a:t>Paulus gebruik die </a:t>
            </a:r>
            <a:r>
              <a:rPr lang="af-ZA" altLang="en-US" i="1"/>
              <a:t>agape</a:t>
            </a:r>
            <a:r>
              <a:rPr lang="af-ZA" altLang="en-US"/>
              <a:t>-liefdeswoord deurgaans in hierdie gedeelte. </a:t>
            </a:r>
            <a:r>
              <a:rPr lang="af-ZA" altLang="en-US" i="1"/>
              <a:t>Agape</a:t>
            </a:r>
            <a:r>
              <a:rPr lang="af-ZA" altLang="en-US"/>
              <a:t> is een van 'n hele aantal  Griekse woorde vir liefde (voorbeelde is </a:t>
            </a:r>
            <a:r>
              <a:rPr lang="af-ZA" altLang="en-US" i="1"/>
              <a:t>philos,storge</a:t>
            </a:r>
            <a:r>
              <a:rPr lang="af-ZA" altLang="en-US"/>
              <a:t> en </a:t>
            </a:r>
            <a:r>
              <a:rPr lang="af-ZA" altLang="en-US" i="1"/>
              <a:t>eros)</a:t>
            </a:r>
            <a:r>
              <a:rPr lang="af-ZA" altLang="en-US"/>
              <a:t>. </a:t>
            </a:r>
            <a:r>
              <a:rPr lang="af-ZA" altLang="en-US" i="1"/>
              <a:t>Agape</a:t>
            </a:r>
            <a:r>
              <a:rPr lang="af-ZA" altLang="en-US"/>
              <a:t> is 'n hoë vorm van liefde wat gewy is aan die welstand van die geliefde en is die soort liefde waarmee God ons liefhet.</a:t>
            </a:r>
            <a:endParaRPr lang="en-ZA" altLang="en-US"/>
          </a:p>
          <a:p>
            <a:pPr eaLnBrk="1" hangingPunct="1">
              <a:spcBef>
                <a:spcPct val="0"/>
              </a:spcBef>
            </a:pPr>
            <a:r>
              <a:rPr lang="af-ZA" altLang="en-US"/>
              <a:t>Die tipe liefde waaroor dit hier gaan, gee die Heilige Gees aan die gelowige (Rom. 15:30). Ons moet ander mense liefhê met Christus se liefde; dit beteken dat ons nie na redes moet soek om die persoon lief te hê voordat ons dit doen nie, maar dat ons die persoon moet liefhê ten spyte van al die redes wat jy sou kon opnoem waarom jy hom behoort te haat. Dit is hoe die Here jou liefhet. Hierdie liefde moet ek en jy in ons verhouding met ons medemens uitleef.</a:t>
            </a:r>
            <a:endParaRPr lang="en-ZA" altLang="en-US"/>
          </a:p>
          <a:p>
            <a:pPr eaLnBrk="1" hangingPunct="1">
              <a:spcBef>
                <a:spcPct val="0"/>
              </a:spcBef>
            </a:pPr>
            <a:r>
              <a:rPr lang="af-ZA" altLang="en-US"/>
              <a:t>Die skuld van die liefde word nooit klaar betaal nie; dit skuld die gelowige aan almal wat hy teëkom. Niks anders moet geskuld word nie. Ons is in die skuld by die Here, en dit is hoe Hy wil hê ons elke dag aan hierdie onbetaalbare rekening moet afbetaal.</a:t>
            </a:r>
            <a:endParaRPr lang="en-ZA" altLang="en-US"/>
          </a:p>
          <a:p>
            <a:pPr eaLnBrk="1" hangingPunct="1">
              <a:spcBef>
                <a:spcPct val="0"/>
              </a:spcBef>
            </a:pPr>
            <a:r>
              <a:rPr lang="af-ZA" altLang="en-US"/>
              <a:t>Ons kan dalk sê ons belasting is klaar betaal. Ons mag sê dat ons respek en eer gegee het waar dit verskuldig is en dan reken dat ons geen verdere verpligtinge het nie, maar ons kan nooit sê nie: Ek het al die liefde betoon en uitgeleef soos wat ek moet doen. Liefde is 'n permanente verpligting, 'n skuld wat onmoontlik is om klaar te betaal. Gelowiges moet mekaar voortdurend in liefde dien, vir mekaar bid, mekaar se laste dra, mekaar verdra en alle goeie dinge doen wat hulle kan. Christus se gebod is altyd nuut en sal nooit oud word nie.</a:t>
            </a:r>
            <a:endParaRPr lang="en-ZA" altLang="en-US"/>
          </a:p>
          <a:p>
            <a:pPr eaLnBrk="1" hangingPunct="1">
              <a:spcBef>
                <a:spcPct val="0"/>
              </a:spcBef>
            </a:pPr>
            <a:endParaRPr lang="en-ZA" altLang="en-US"/>
          </a:p>
        </p:txBody>
      </p:sp>
      <p:sp>
        <p:nvSpPr>
          <p:cNvPr id="19460" name="Slide Number Placeholder 3">
            <a:extLst>
              <a:ext uri="{FF2B5EF4-FFF2-40B4-BE49-F238E27FC236}">
                <a16:creationId xmlns:a16="http://schemas.microsoft.com/office/drawing/2014/main" id="{443976AA-A5FC-488B-63C0-CFFA6F721C0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CBA4B85-F335-6540-94A3-0F8AED39FAEA}" type="slidenum">
              <a:rPr lang="en-ZA" altLang="en-US"/>
              <a:pPr eaLnBrk="1" hangingPunct="1"/>
              <a:t>7</a:t>
            </a:fld>
            <a:endParaRPr lang="en-ZA"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EB975CC2-1DE2-A501-7F52-8E5CAB067F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0E1E9177-C31B-AC07-0EA8-5BF3E232CD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af-ZA" altLang="en-US" b="1"/>
              <a:t>Vervul die wet</a:t>
            </a:r>
            <a:endParaRPr lang="en-ZA" altLang="en-US"/>
          </a:p>
          <a:p>
            <a:pPr eaLnBrk="1" hangingPunct="1">
              <a:spcBef>
                <a:spcPct val="0"/>
              </a:spcBef>
            </a:pPr>
            <a:r>
              <a:rPr lang="af-ZA" altLang="en-US"/>
              <a:t>Wie liefhet, vervul die wet van God: hy doen wat God wil hê ons moet doen. Dit omvat alles wat God van die mens vra op hierdie aarde. Daarmee is ons ook baie naby aan die woorde van ons Here Jesus: "Doen aan ander soos jy wil hê dat hulle aan jou moet doen."</a:t>
            </a:r>
            <a:endParaRPr lang="en-ZA" altLang="en-US"/>
          </a:p>
          <a:p>
            <a:pPr eaLnBrk="1" hangingPunct="1">
              <a:spcBef>
                <a:spcPct val="0"/>
              </a:spcBef>
            </a:pPr>
            <a:r>
              <a:rPr lang="af-ZA" altLang="en-US"/>
              <a:t>Met die uitleef van liefde word drie doelwitte bereik:</a:t>
            </a:r>
            <a:endParaRPr lang="en-ZA" altLang="en-US"/>
          </a:p>
          <a:p>
            <a:pPr eaLnBrk="1" hangingPunct="1">
              <a:spcBef>
                <a:spcPct val="0"/>
              </a:spcBef>
            </a:pPr>
            <a:r>
              <a:rPr lang="af-ZA" altLang="en-US"/>
              <a:t>Dit seën die persoon wat liefde ontvang. Baie mense het 'n vriendelike woord of 'n klein demonstrasie dringend nodig van iemand wat vir hulle omgee.</a:t>
            </a:r>
            <a:endParaRPr lang="en-ZA" altLang="en-US"/>
          </a:p>
          <a:p>
            <a:pPr eaLnBrk="1" hangingPunct="1">
              <a:spcBef>
                <a:spcPct val="0"/>
              </a:spcBef>
            </a:pPr>
            <a:r>
              <a:rPr lang="af-ZA" altLang="en-US"/>
              <a:t>Die Christen wat liefde teenoor sy naaste bewys, is 'n kragtige getuie vir ons Here Jesus Christus.</a:t>
            </a:r>
            <a:endParaRPr lang="en-ZA" altLang="en-US"/>
          </a:p>
          <a:p>
            <a:pPr eaLnBrk="1" hangingPunct="1">
              <a:spcBef>
                <a:spcPct val="0"/>
              </a:spcBef>
            </a:pPr>
            <a:r>
              <a:rPr lang="af-ZA" altLang="en-US"/>
              <a:t>En dan, soos Paulus self sê, vervul liefde die wet van God.</a:t>
            </a:r>
            <a:endParaRPr lang="en-ZA" altLang="en-US"/>
          </a:p>
          <a:p>
            <a:pPr eaLnBrk="1" hangingPunct="1">
              <a:spcBef>
                <a:spcPct val="0"/>
              </a:spcBef>
            </a:pPr>
            <a:r>
              <a:rPr lang="af-ZA" altLang="en-US"/>
              <a:t>Die wet het in groot besonderhede voorgeskryf hoe die Israeliete met mekaar en met ander buite hul gemeenskap moet handel. Toe 'n wetgeleerde vir Jesus vra: "Wat is die grootste gebod?" was Jesus se antwoord: "Jy moet die Here jou God liefhê met jou hele hart en met jou hele siel en met jou hele verstand. Dit is die eerste en groot gebod. Die tweede wat hiermee gelykstaan, is dit: Jy moet jou naaste liefhê soos jouself. Die hele wet en die profete is afhanklik van hierdie twee gebooie" (Matt 22:36-40; Lev. 19:18). Paulus se woord dat liefde die wet vervul, is 'n herbevestiging van Jesus se woorde.</a:t>
            </a:r>
            <a:endParaRPr lang="en-ZA" altLang="en-US"/>
          </a:p>
          <a:p>
            <a:pPr eaLnBrk="1" hangingPunct="1">
              <a:spcBef>
                <a:spcPct val="0"/>
              </a:spcBef>
            </a:pPr>
            <a:r>
              <a:rPr lang="af-ZA" altLang="en-US"/>
              <a:t>Dit is in ons tyd nogal maklik om al die regte godsdienstige dinge te doen, maar om dan ware liefde af te skeep, of na te laat. Die manier waarop ons die liefde elke dag uitleef, is die ware maatstaf van ons gehoorsaamheid en diens aan God.</a:t>
            </a:r>
            <a:endParaRPr lang="en-ZA" altLang="en-US"/>
          </a:p>
          <a:p>
            <a:pPr eaLnBrk="1" hangingPunct="1">
              <a:spcBef>
                <a:spcPct val="0"/>
              </a:spcBef>
            </a:pPr>
            <a:r>
              <a:rPr lang="af-ZA" altLang="en-US"/>
              <a:t>Paulus noem vyf van die Tien Gebooie, en voeg dan by "en watter ander gebooie ook al". Daarmee erken hy dat sy lys slegs illustratief is en nie volledig nie. Dan, sê hy, dat jy met die uitleef van liefde al die wette gehoorsaam. Die liefde vat die wil van God saam, wat altyd vir alle gelowiges bindend sal wees.</a:t>
            </a:r>
            <a:endParaRPr lang="en-ZA" altLang="en-US"/>
          </a:p>
          <a:p>
            <a:pPr eaLnBrk="1" hangingPunct="1">
              <a:spcBef>
                <a:spcPct val="0"/>
              </a:spcBef>
            </a:pPr>
            <a:r>
              <a:rPr lang="af-ZA" altLang="en-US"/>
              <a:t>Paulus gaan van die standpunt uit dat die mens homself van nature liefhet en eerste na sy eie belange sal omsien. Hy stel dit dan as maatstaf vir die liefde teenoor die medemens: net so moet jou liefde na buite werk. Enige optrede na buite wat die naaste sou kon benadeel, strook nie met die liefdesopdrag nie.</a:t>
            </a:r>
            <a:endParaRPr lang="en-ZA" altLang="en-US"/>
          </a:p>
          <a:p>
            <a:pPr eaLnBrk="1" hangingPunct="1">
              <a:spcBef>
                <a:spcPct val="0"/>
              </a:spcBef>
            </a:pPr>
            <a:endParaRPr lang="en-ZA" altLang="en-US"/>
          </a:p>
        </p:txBody>
      </p:sp>
      <p:sp>
        <p:nvSpPr>
          <p:cNvPr id="20484" name="Slide Number Placeholder 3">
            <a:extLst>
              <a:ext uri="{FF2B5EF4-FFF2-40B4-BE49-F238E27FC236}">
                <a16:creationId xmlns:a16="http://schemas.microsoft.com/office/drawing/2014/main" id="{C442D046-C2EF-4939-4F6F-551AB1BA0AB0}"/>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A43F8DA-3042-9F43-9F92-ED2E5121D349}" type="slidenum">
              <a:rPr lang="en-ZA" altLang="en-US"/>
              <a:pPr eaLnBrk="1" hangingPunct="1"/>
              <a:t>8</a:t>
            </a:fld>
            <a:endParaRPr lang="en-ZA"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27C71316-C62C-8895-6EF5-8DCAEDFCFD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33983ED2-4B5F-34D4-4833-157C9DA0F4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af-ZA" altLang="en-US" b="1"/>
              <a:t>Dringende tye</a:t>
            </a:r>
            <a:endParaRPr lang="en-ZA" altLang="en-US"/>
          </a:p>
          <a:p>
            <a:pPr eaLnBrk="1" hangingPunct="1">
              <a:spcBef>
                <a:spcPct val="0"/>
              </a:spcBef>
            </a:pPr>
            <a:r>
              <a:rPr lang="af-ZA" altLang="en-US"/>
              <a:t>Die antieke Jode het die Messias se verskyning die aanbreek van die dag genoem, want voor dit is alles nag. Die feit dat die gelowiges weet hoe seker en hoe naby en hoe werklik die wederkoms is, moet maak dat hulle wakker word en besef dat die dag van God besig is om aan te breek. Die lig skyn al. Die nag is so te sê verby. </a:t>
            </a:r>
            <a:endParaRPr lang="en-ZA" altLang="en-US"/>
          </a:p>
          <a:p>
            <a:pPr eaLnBrk="1" hangingPunct="1">
              <a:spcBef>
                <a:spcPct val="0"/>
              </a:spcBef>
            </a:pPr>
            <a:r>
              <a:rPr lang="af-ZA" altLang="en-US"/>
              <a:t>Gelowiges word opgeroep om voor te berei om hierdie opkomende lig tegemoet te gaan en verwelkom die aanbreek van die nuwe dag deur bygeloof, goddeloosheid en ondeug van elke soort weg te gooi en te verag. Hulle staan op en trek die wapenrusting van die lig aan. Hulle ontvang en aanvaar die hemelse lewensbeginsels ten volle om sodoende geestelik volkome weerbaar te kan wees teen die aanvalle van die Bose. Net soos 'n mens se liggaam volkome weerbaar sal kan wees deur die beste en ondeurdringbare wapenrusting aan te trek.</a:t>
            </a:r>
            <a:endParaRPr lang="en-ZA" altLang="en-US"/>
          </a:p>
          <a:p>
            <a:pPr eaLnBrk="1" hangingPunct="1">
              <a:spcBef>
                <a:spcPct val="0"/>
              </a:spcBef>
            </a:pPr>
            <a:r>
              <a:rPr lang="af-ZA" altLang="en-US"/>
              <a:t>Dit is so belangrik om uit die slaap wakker te word. Ons kan baie Christelike dinge doen en in wese aan die slaap wees vir God se verwagtinge. Wat 'n verskil kan dit tog maak as ons wakker is! Dink daaraan: Ons kan praat wanneer ons slaap; ons kan hoor wanneer ons slaap; ons kan loop wanneer ons slaap; ons kan sing wanneer ons slaap; ons kan dink wanneer ons slaap. Paulus roep dringend: Word tog net wakker!</a:t>
            </a:r>
            <a:endParaRPr lang="en-ZA" altLang="en-US"/>
          </a:p>
          <a:p>
            <a:pPr eaLnBrk="1" hangingPunct="1">
              <a:spcBef>
                <a:spcPct val="0"/>
              </a:spcBef>
            </a:pPr>
            <a:r>
              <a:rPr lang="af-ZA" altLang="en-US"/>
              <a:t>Die nabyheid van die voleinding maak alles dringend. Alles wat Paulus tot hiertoe geskryf het (12:1–13:10) is nie blote advies wat die een of ander tyd opgevolg moet word nie. Dit is dringend omdat die dag waarop ons Here Jesus terugkeer, naby is (13:11-12a). In die lig van die nabyheid van die einde, roep Paulus die gelowiges op tot aksie (13:12b-14). Hy rangskik die dinge wat dringend gedoen moet word in drie pare. Telkens word eers die positiewe en daarna die negatiewe van dieselfde saak gestel.</a:t>
            </a:r>
            <a:endParaRPr lang="en-ZA" altLang="en-US"/>
          </a:p>
          <a:p>
            <a:pPr eaLnBrk="1" hangingPunct="1">
              <a:spcBef>
                <a:spcPct val="0"/>
              </a:spcBef>
            </a:pPr>
            <a:endParaRPr lang="en-ZA" altLang="en-US"/>
          </a:p>
        </p:txBody>
      </p:sp>
      <p:sp>
        <p:nvSpPr>
          <p:cNvPr id="21508" name="Slide Number Placeholder 3">
            <a:extLst>
              <a:ext uri="{FF2B5EF4-FFF2-40B4-BE49-F238E27FC236}">
                <a16:creationId xmlns:a16="http://schemas.microsoft.com/office/drawing/2014/main" id="{99B36E7D-F15F-3C25-31B4-4C08601F2392}"/>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F0A4B73-4174-5F44-B78F-02CC54C4697D}" type="slidenum">
              <a:rPr lang="en-ZA" altLang="en-US"/>
              <a:pPr eaLnBrk="1" hangingPunct="1"/>
              <a:t>9</a:t>
            </a:fld>
            <a:endParaRPr lang="en-ZA"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6CAC6513-5285-39CD-F26D-0BB1063CA2C0}"/>
              </a:ext>
            </a:extLst>
          </p:cNvPr>
          <p:cNvSpPr>
            <a:spLocks noGrp="1"/>
          </p:cNvSpPr>
          <p:nvPr>
            <p:ph type="dt" sz="half" idx="10"/>
          </p:nvPr>
        </p:nvSpPr>
        <p:spPr/>
        <p:txBody>
          <a:bodyPr/>
          <a:lstStyle>
            <a:lvl1pPr>
              <a:defRPr/>
            </a:lvl1pPr>
          </a:lstStyle>
          <a:p>
            <a:pPr>
              <a:defRPr/>
            </a:pPr>
            <a:fld id="{AABBFED2-F14E-EF4D-A55A-A6FA039DAECD}" type="datetimeFigureOut">
              <a:rPr lang="en-ZA"/>
              <a:pPr>
                <a:defRPr/>
              </a:pPr>
              <a:t>2023/09/03</a:t>
            </a:fld>
            <a:endParaRPr lang="en-ZA"/>
          </a:p>
        </p:txBody>
      </p:sp>
      <p:sp>
        <p:nvSpPr>
          <p:cNvPr id="5" name="Footer Placeholder 4">
            <a:extLst>
              <a:ext uri="{FF2B5EF4-FFF2-40B4-BE49-F238E27FC236}">
                <a16:creationId xmlns:a16="http://schemas.microsoft.com/office/drawing/2014/main" id="{BB36AA9B-75CB-730C-45B9-7E0A9E4BA51C}"/>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83B02821-CBA0-9AA2-229F-ABAC0686655F}"/>
              </a:ext>
            </a:extLst>
          </p:cNvPr>
          <p:cNvSpPr>
            <a:spLocks noGrp="1"/>
          </p:cNvSpPr>
          <p:nvPr>
            <p:ph type="sldNum" sz="quarter" idx="12"/>
          </p:nvPr>
        </p:nvSpPr>
        <p:spPr/>
        <p:txBody>
          <a:bodyPr/>
          <a:lstStyle>
            <a:lvl1pPr>
              <a:defRPr/>
            </a:lvl1pPr>
          </a:lstStyle>
          <a:p>
            <a:fld id="{E966B7A0-5A9E-FF4B-BBB7-5ECE9FCB5A8F}" type="slidenum">
              <a:rPr lang="en-ZA" altLang="en-US"/>
              <a:pPr/>
              <a:t>‹#›</a:t>
            </a:fld>
            <a:endParaRPr lang="en-ZA" altLang="en-US"/>
          </a:p>
        </p:txBody>
      </p:sp>
    </p:spTree>
    <p:extLst>
      <p:ext uri="{BB962C8B-B14F-4D97-AF65-F5344CB8AC3E}">
        <p14:creationId xmlns:p14="http://schemas.microsoft.com/office/powerpoint/2010/main" val="1385142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0D84D1C-C84A-B322-A3F2-B1CA6ACF2737}"/>
              </a:ext>
            </a:extLst>
          </p:cNvPr>
          <p:cNvSpPr>
            <a:spLocks noGrp="1"/>
          </p:cNvSpPr>
          <p:nvPr>
            <p:ph type="dt" sz="half" idx="10"/>
          </p:nvPr>
        </p:nvSpPr>
        <p:spPr/>
        <p:txBody>
          <a:bodyPr/>
          <a:lstStyle>
            <a:lvl1pPr>
              <a:defRPr/>
            </a:lvl1pPr>
          </a:lstStyle>
          <a:p>
            <a:pPr>
              <a:defRPr/>
            </a:pPr>
            <a:fld id="{53DD9630-CF65-684A-8D00-72C64BAD9687}" type="datetimeFigureOut">
              <a:rPr lang="en-ZA"/>
              <a:pPr>
                <a:defRPr/>
              </a:pPr>
              <a:t>2023/09/03</a:t>
            </a:fld>
            <a:endParaRPr lang="en-ZA"/>
          </a:p>
        </p:txBody>
      </p:sp>
      <p:sp>
        <p:nvSpPr>
          <p:cNvPr id="5" name="Footer Placeholder 4">
            <a:extLst>
              <a:ext uri="{FF2B5EF4-FFF2-40B4-BE49-F238E27FC236}">
                <a16:creationId xmlns:a16="http://schemas.microsoft.com/office/drawing/2014/main" id="{9A0633FC-CEBE-A1D7-ADD5-EDBD945CF1C2}"/>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D026AFA5-D760-F9DE-F310-4C83A285761F}"/>
              </a:ext>
            </a:extLst>
          </p:cNvPr>
          <p:cNvSpPr>
            <a:spLocks noGrp="1"/>
          </p:cNvSpPr>
          <p:nvPr>
            <p:ph type="sldNum" sz="quarter" idx="12"/>
          </p:nvPr>
        </p:nvSpPr>
        <p:spPr/>
        <p:txBody>
          <a:bodyPr/>
          <a:lstStyle>
            <a:lvl1pPr>
              <a:defRPr/>
            </a:lvl1pPr>
          </a:lstStyle>
          <a:p>
            <a:fld id="{60CEFF3E-B263-B148-90C8-391D7AE40D5E}" type="slidenum">
              <a:rPr lang="en-ZA" altLang="en-US"/>
              <a:pPr/>
              <a:t>‹#›</a:t>
            </a:fld>
            <a:endParaRPr lang="en-ZA" altLang="en-US"/>
          </a:p>
        </p:txBody>
      </p:sp>
    </p:spTree>
    <p:extLst>
      <p:ext uri="{BB962C8B-B14F-4D97-AF65-F5344CB8AC3E}">
        <p14:creationId xmlns:p14="http://schemas.microsoft.com/office/powerpoint/2010/main" val="4235641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7CB1FD5A-B792-5854-D251-88348EB69F65}"/>
              </a:ext>
            </a:extLst>
          </p:cNvPr>
          <p:cNvSpPr>
            <a:spLocks noGrp="1"/>
          </p:cNvSpPr>
          <p:nvPr>
            <p:ph type="dt" sz="half" idx="10"/>
          </p:nvPr>
        </p:nvSpPr>
        <p:spPr/>
        <p:txBody>
          <a:bodyPr/>
          <a:lstStyle>
            <a:lvl1pPr>
              <a:defRPr/>
            </a:lvl1pPr>
          </a:lstStyle>
          <a:p>
            <a:pPr>
              <a:defRPr/>
            </a:pPr>
            <a:fld id="{BE669971-B692-DE4A-8538-3E3CB5A61D0A}" type="datetimeFigureOut">
              <a:rPr lang="en-ZA"/>
              <a:pPr>
                <a:defRPr/>
              </a:pPr>
              <a:t>2023/09/03</a:t>
            </a:fld>
            <a:endParaRPr lang="en-ZA"/>
          </a:p>
        </p:txBody>
      </p:sp>
      <p:sp>
        <p:nvSpPr>
          <p:cNvPr id="5" name="Footer Placeholder 4">
            <a:extLst>
              <a:ext uri="{FF2B5EF4-FFF2-40B4-BE49-F238E27FC236}">
                <a16:creationId xmlns:a16="http://schemas.microsoft.com/office/drawing/2014/main" id="{9B43F10A-3AFB-09DF-7A82-D0F1E7A33C04}"/>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C61B51C6-7217-5BB3-35AB-BBEAC093F647}"/>
              </a:ext>
            </a:extLst>
          </p:cNvPr>
          <p:cNvSpPr>
            <a:spLocks noGrp="1"/>
          </p:cNvSpPr>
          <p:nvPr>
            <p:ph type="sldNum" sz="quarter" idx="12"/>
          </p:nvPr>
        </p:nvSpPr>
        <p:spPr/>
        <p:txBody>
          <a:bodyPr/>
          <a:lstStyle>
            <a:lvl1pPr>
              <a:defRPr/>
            </a:lvl1pPr>
          </a:lstStyle>
          <a:p>
            <a:fld id="{99BE631C-B0AB-324F-9EF4-38AF9F9A2F2B}" type="slidenum">
              <a:rPr lang="en-ZA" altLang="en-US"/>
              <a:pPr/>
              <a:t>‹#›</a:t>
            </a:fld>
            <a:endParaRPr lang="en-ZA" altLang="en-US"/>
          </a:p>
        </p:txBody>
      </p:sp>
    </p:spTree>
    <p:extLst>
      <p:ext uri="{BB962C8B-B14F-4D97-AF65-F5344CB8AC3E}">
        <p14:creationId xmlns:p14="http://schemas.microsoft.com/office/powerpoint/2010/main" val="41724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3654BA6-BF0B-1279-7E6D-D9390DECE7BD}"/>
              </a:ext>
            </a:extLst>
          </p:cNvPr>
          <p:cNvSpPr>
            <a:spLocks noGrp="1"/>
          </p:cNvSpPr>
          <p:nvPr>
            <p:ph type="dt" sz="half" idx="10"/>
          </p:nvPr>
        </p:nvSpPr>
        <p:spPr/>
        <p:txBody>
          <a:bodyPr/>
          <a:lstStyle>
            <a:lvl1pPr>
              <a:defRPr/>
            </a:lvl1pPr>
          </a:lstStyle>
          <a:p>
            <a:pPr>
              <a:defRPr/>
            </a:pPr>
            <a:fld id="{5B6154F4-B6DE-D440-B58F-B7DFCF5BADE2}" type="datetimeFigureOut">
              <a:rPr lang="en-ZA"/>
              <a:pPr>
                <a:defRPr/>
              </a:pPr>
              <a:t>2023/09/03</a:t>
            </a:fld>
            <a:endParaRPr lang="en-ZA"/>
          </a:p>
        </p:txBody>
      </p:sp>
      <p:sp>
        <p:nvSpPr>
          <p:cNvPr id="5" name="Footer Placeholder 4">
            <a:extLst>
              <a:ext uri="{FF2B5EF4-FFF2-40B4-BE49-F238E27FC236}">
                <a16:creationId xmlns:a16="http://schemas.microsoft.com/office/drawing/2014/main" id="{585EF1CF-389B-43AA-A776-C88C0793DE2E}"/>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9816023A-CE0D-3512-F565-1F6640A29A6B}"/>
              </a:ext>
            </a:extLst>
          </p:cNvPr>
          <p:cNvSpPr>
            <a:spLocks noGrp="1"/>
          </p:cNvSpPr>
          <p:nvPr>
            <p:ph type="sldNum" sz="quarter" idx="12"/>
          </p:nvPr>
        </p:nvSpPr>
        <p:spPr/>
        <p:txBody>
          <a:bodyPr/>
          <a:lstStyle>
            <a:lvl1pPr>
              <a:defRPr/>
            </a:lvl1pPr>
          </a:lstStyle>
          <a:p>
            <a:fld id="{2DF270AC-E830-0542-B846-C4437AA33904}" type="slidenum">
              <a:rPr lang="en-ZA" altLang="en-US"/>
              <a:pPr/>
              <a:t>‹#›</a:t>
            </a:fld>
            <a:endParaRPr lang="en-ZA" altLang="en-US"/>
          </a:p>
        </p:txBody>
      </p:sp>
    </p:spTree>
    <p:extLst>
      <p:ext uri="{BB962C8B-B14F-4D97-AF65-F5344CB8AC3E}">
        <p14:creationId xmlns:p14="http://schemas.microsoft.com/office/powerpoint/2010/main" val="2350509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F0E3F9-8EDB-FFA4-C383-2D3911721ED6}"/>
              </a:ext>
            </a:extLst>
          </p:cNvPr>
          <p:cNvSpPr>
            <a:spLocks noGrp="1"/>
          </p:cNvSpPr>
          <p:nvPr>
            <p:ph type="dt" sz="half" idx="10"/>
          </p:nvPr>
        </p:nvSpPr>
        <p:spPr/>
        <p:txBody>
          <a:bodyPr/>
          <a:lstStyle>
            <a:lvl1pPr>
              <a:defRPr/>
            </a:lvl1pPr>
          </a:lstStyle>
          <a:p>
            <a:pPr>
              <a:defRPr/>
            </a:pPr>
            <a:fld id="{90208358-8144-424C-8FD7-7E0DC6F4D169}" type="datetimeFigureOut">
              <a:rPr lang="en-ZA"/>
              <a:pPr>
                <a:defRPr/>
              </a:pPr>
              <a:t>2023/09/03</a:t>
            </a:fld>
            <a:endParaRPr lang="en-ZA"/>
          </a:p>
        </p:txBody>
      </p:sp>
      <p:sp>
        <p:nvSpPr>
          <p:cNvPr id="5" name="Footer Placeholder 4">
            <a:extLst>
              <a:ext uri="{FF2B5EF4-FFF2-40B4-BE49-F238E27FC236}">
                <a16:creationId xmlns:a16="http://schemas.microsoft.com/office/drawing/2014/main" id="{C4573895-ED98-777F-07AA-B181C4E22773}"/>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408CC793-EA95-DA72-DCDA-86AE2D19C61E}"/>
              </a:ext>
            </a:extLst>
          </p:cNvPr>
          <p:cNvSpPr>
            <a:spLocks noGrp="1"/>
          </p:cNvSpPr>
          <p:nvPr>
            <p:ph type="sldNum" sz="quarter" idx="12"/>
          </p:nvPr>
        </p:nvSpPr>
        <p:spPr/>
        <p:txBody>
          <a:bodyPr/>
          <a:lstStyle>
            <a:lvl1pPr>
              <a:defRPr/>
            </a:lvl1pPr>
          </a:lstStyle>
          <a:p>
            <a:fld id="{6D5C8E88-E06C-FA4B-9611-5C12575F554A}" type="slidenum">
              <a:rPr lang="en-ZA" altLang="en-US"/>
              <a:pPr/>
              <a:t>‹#›</a:t>
            </a:fld>
            <a:endParaRPr lang="en-ZA" altLang="en-US"/>
          </a:p>
        </p:txBody>
      </p:sp>
    </p:spTree>
    <p:extLst>
      <p:ext uri="{BB962C8B-B14F-4D97-AF65-F5344CB8AC3E}">
        <p14:creationId xmlns:p14="http://schemas.microsoft.com/office/powerpoint/2010/main" val="3342895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id="{25242EE8-0AF2-6B70-038D-30592B4D5401}"/>
              </a:ext>
            </a:extLst>
          </p:cNvPr>
          <p:cNvSpPr>
            <a:spLocks noGrp="1"/>
          </p:cNvSpPr>
          <p:nvPr>
            <p:ph type="dt" sz="half" idx="10"/>
          </p:nvPr>
        </p:nvSpPr>
        <p:spPr/>
        <p:txBody>
          <a:bodyPr/>
          <a:lstStyle>
            <a:lvl1pPr>
              <a:defRPr/>
            </a:lvl1pPr>
          </a:lstStyle>
          <a:p>
            <a:pPr>
              <a:defRPr/>
            </a:pPr>
            <a:fld id="{1A41861B-79F4-AD4C-B5CE-4D315B517B70}" type="datetimeFigureOut">
              <a:rPr lang="en-ZA"/>
              <a:pPr>
                <a:defRPr/>
              </a:pPr>
              <a:t>2023/09/03</a:t>
            </a:fld>
            <a:endParaRPr lang="en-ZA"/>
          </a:p>
        </p:txBody>
      </p:sp>
      <p:sp>
        <p:nvSpPr>
          <p:cNvPr id="6" name="Footer Placeholder 4">
            <a:extLst>
              <a:ext uri="{FF2B5EF4-FFF2-40B4-BE49-F238E27FC236}">
                <a16:creationId xmlns:a16="http://schemas.microsoft.com/office/drawing/2014/main" id="{1F355314-BCF2-B588-D3F1-C11C828A92E6}"/>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id="{F99E2A53-E038-B0F1-C341-530AD89FE215}"/>
              </a:ext>
            </a:extLst>
          </p:cNvPr>
          <p:cNvSpPr>
            <a:spLocks noGrp="1"/>
          </p:cNvSpPr>
          <p:nvPr>
            <p:ph type="sldNum" sz="quarter" idx="12"/>
          </p:nvPr>
        </p:nvSpPr>
        <p:spPr/>
        <p:txBody>
          <a:bodyPr/>
          <a:lstStyle>
            <a:lvl1pPr>
              <a:defRPr/>
            </a:lvl1pPr>
          </a:lstStyle>
          <a:p>
            <a:fld id="{BE195393-F03B-5040-B953-8B9FBBCC76A1}" type="slidenum">
              <a:rPr lang="en-ZA" altLang="en-US"/>
              <a:pPr/>
              <a:t>‹#›</a:t>
            </a:fld>
            <a:endParaRPr lang="en-ZA" altLang="en-US"/>
          </a:p>
        </p:txBody>
      </p:sp>
    </p:spTree>
    <p:extLst>
      <p:ext uri="{BB962C8B-B14F-4D97-AF65-F5344CB8AC3E}">
        <p14:creationId xmlns:p14="http://schemas.microsoft.com/office/powerpoint/2010/main" val="194485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id="{9D368661-8131-E220-2A8F-D144BE7D66D0}"/>
              </a:ext>
            </a:extLst>
          </p:cNvPr>
          <p:cNvSpPr>
            <a:spLocks noGrp="1"/>
          </p:cNvSpPr>
          <p:nvPr>
            <p:ph type="dt" sz="half" idx="10"/>
          </p:nvPr>
        </p:nvSpPr>
        <p:spPr/>
        <p:txBody>
          <a:bodyPr/>
          <a:lstStyle>
            <a:lvl1pPr>
              <a:defRPr/>
            </a:lvl1pPr>
          </a:lstStyle>
          <a:p>
            <a:pPr>
              <a:defRPr/>
            </a:pPr>
            <a:fld id="{59D2DAB0-96F1-AB46-8170-8A2D91B15F5C}" type="datetimeFigureOut">
              <a:rPr lang="en-ZA"/>
              <a:pPr>
                <a:defRPr/>
              </a:pPr>
              <a:t>2023/09/03</a:t>
            </a:fld>
            <a:endParaRPr lang="en-ZA"/>
          </a:p>
        </p:txBody>
      </p:sp>
      <p:sp>
        <p:nvSpPr>
          <p:cNvPr id="8" name="Footer Placeholder 4">
            <a:extLst>
              <a:ext uri="{FF2B5EF4-FFF2-40B4-BE49-F238E27FC236}">
                <a16:creationId xmlns:a16="http://schemas.microsoft.com/office/drawing/2014/main" id="{1E359D59-EC7B-858C-42A3-78961D1C1535}"/>
              </a:ext>
            </a:extLst>
          </p:cNvPr>
          <p:cNvSpPr>
            <a:spLocks noGrp="1"/>
          </p:cNvSpPr>
          <p:nvPr>
            <p:ph type="ftr" sz="quarter" idx="11"/>
          </p:nvPr>
        </p:nvSpPr>
        <p:spPr/>
        <p:txBody>
          <a:bodyPr/>
          <a:lstStyle>
            <a:lvl1pPr>
              <a:defRPr/>
            </a:lvl1pPr>
          </a:lstStyle>
          <a:p>
            <a:pPr>
              <a:defRPr/>
            </a:pPr>
            <a:endParaRPr lang="en-ZA"/>
          </a:p>
        </p:txBody>
      </p:sp>
      <p:sp>
        <p:nvSpPr>
          <p:cNvPr id="9" name="Slide Number Placeholder 5">
            <a:extLst>
              <a:ext uri="{FF2B5EF4-FFF2-40B4-BE49-F238E27FC236}">
                <a16:creationId xmlns:a16="http://schemas.microsoft.com/office/drawing/2014/main" id="{AD6AA1AC-DCA7-E57D-0EBD-3BFAC733E494}"/>
              </a:ext>
            </a:extLst>
          </p:cNvPr>
          <p:cNvSpPr>
            <a:spLocks noGrp="1"/>
          </p:cNvSpPr>
          <p:nvPr>
            <p:ph type="sldNum" sz="quarter" idx="12"/>
          </p:nvPr>
        </p:nvSpPr>
        <p:spPr/>
        <p:txBody>
          <a:bodyPr/>
          <a:lstStyle>
            <a:lvl1pPr>
              <a:defRPr/>
            </a:lvl1pPr>
          </a:lstStyle>
          <a:p>
            <a:fld id="{FA77578C-9825-9B4D-8E99-29C758326955}" type="slidenum">
              <a:rPr lang="en-ZA" altLang="en-US"/>
              <a:pPr/>
              <a:t>‹#›</a:t>
            </a:fld>
            <a:endParaRPr lang="en-ZA" altLang="en-US"/>
          </a:p>
        </p:txBody>
      </p:sp>
    </p:spTree>
    <p:extLst>
      <p:ext uri="{BB962C8B-B14F-4D97-AF65-F5344CB8AC3E}">
        <p14:creationId xmlns:p14="http://schemas.microsoft.com/office/powerpoint/2010/main" val="2366214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id="{C3244252-FBEE-4B3F-C79E-B176C6B31E61}"/>
              </a:ext>
            </a:extLst>
          </p:cNvPr>
          <p:cNvSpPr>
            <a:spLocks noGrp="1"/>
          </p:cNvSpPr>
          <p:nvPr>
            <p:ph type="dt" sz="half" idx="10"/>
          </p:nvPr>
        </p:nvSpPr>
        <p:spPr/>
        <p:txBody>
          <a:bodyPr/>
          <a:lstStyle>
            <a:lvl1pPr>
              <a:defRPr/>
            </a:lvl1pPr>
          </a:lstStyle>
          <a:p>
            <a:pPr>
              <a:defRPr/>
            </a:pPr>
            <a:fld id="{90A2175B-9153-774E-B72C-88617442C5DE}" type="datetimeFigureOut">
              <a:rPr lang="en-ZA"/>
              <a:pPr>
                <a:defRPr/>
              </a:pPr>
              <a:t>2023/09/03</a:t>
            </a:fld>
            <a:endParaRPr lang="en-ZA"/>
          </a:p>
        </p:txBody>
      </p:sp>
      <p:sp>
        <p:nvSpPr>
          <p:cNvPr id="4" name="Footer Placeholder 4">
            <a:extLst>
              <a:ext uri="{FF2B5EF4-FFF2-40B4-BE49-F238E27FC236}">
                <a16:creationId xmlns:a16="http://schemas.microsoft.com/office/drawing/2014/main" id="{3B7ABB57-9735-D268-B5D3-0E5A08640112}"/>
              </a:ext>
            </a:extLst>
          </p:cNvPr>
          <p:cNvSpPr>
            <a:spLocks noGrp="1"/>
          </p:cNvSpPr>
          <p:nvPr>
            <p:ph type="ftr" sz="quarter" idx="11"/>
          </p:nvPr>
        </p:nvSpPr>
        <p:spPr/>
        <p:txBody>
          <a:bodyPr/>
          <a:lstStyle>
            <a:lvl1pPr>
              <a:defRPr/>
            </a:lvl1pPr>
          </a:lstStyle>
          <a:p>
            <a:pPr>
              <a:defRPr/>
            </a:pPr>
            <a:endParaRPr lang="en-ZA"/>
          </a:p>
        </p:txBody>
      </p:sp>
      <p:sp>
        <p:nvSpPr>
          <p:cNvPr id="5" name="Slide Number Placeholder 5">
            <a:extLst>
              <a:ext uri="{FF2B5EF4-FFF2-40B4-BE49-F238E27FC236}">
                <a16:creationId xmlns:a16="http://schemas.microsoft.com/office/drawing/2014/main" id="{4BBA75A6-EB6B-0D11-B286-1832845D02A5}"/>
              </a:ext>
            </a:extLst>
          </p:cNvPr>
          <p:cNvSpPr>
            <a:spLocks noGrp="1"/>
          </p:cNvSpPr>
          <p:nvPr>
            <p:ph type="sldNum" sz="quarter" idx="12"/>
          </p:nvPr>
        </p:nvSpPr>
        <p:spPr/>
        <p:txBody>
          <a:bodyPr/>
          <a:lstStyle>
            <a:lvl1pPr>
              <a:defRPr/>
            </a:lvl1pPr>
          </a:lstStyle>
          <a:p>
            <a:fld id="{52E0049A-2B48-3E4A-B350-1FEDFF8C1A24}" type="slidenum">
              <a:rPr lang="en-ZA" altLang="en-US"/>
              <a:pPr/>
              <a:t>‹#›</a:t>
            </a:fld>
            <a:endParaRPr lang="en-ZA" altLang="en-US"/>
          </a:p>
        </p:txBody>
      </p:sp>
    </p:spTree>
    <p:extLst>
      <p:ext uri="{BB962C8B-B14F-4D97-AF65-F5344CB8AC3E}">
        <p14:creationId xmlns:p14="http://schemas.microsoft.com/office/powerpoint/2010/main" val="38711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1DB5225-7685-C6B6-BFE2-EDF9E4835139}"/>
              </a:ext>
            </a:extLst>
          </p:cNvPr>
          <p:cNvSpPr>
            <a:spLocks noGrp="1"/>
          </p:cNvSpPr>
          <p:nvPr>
            <p:ph type="dt" sz="half" idx="10"/>
          </p:nvPr>
        </p:nvSpPr>
        <p:spPr/>
        <p:txBody>
          <a:bodyPr/>
          <a:lstStyle>
            <a:lvl1pPr>
              <a:defRPr/>
            </a:lvl1pPr>
          </a:lstStyle>
          <a:p>
            <a:pPr>
              <a:defRPr/>
            </a:pPr>
            <a:fld id="{41EEA936-C7EA-934B-B0E7-4F3AF0EAF8A9}" type="datetimeFigureOut">
              <a:rPr lang="en-ZA"/>
              <a:pPr>
                <a:defRPr/>
              </a:pPr>
              <a:t>2023/09/03</a:t>
            </a:fld>
            <a:endParaRPr lang="en-ZA"/>
          </a:p>
        </p:txBody>
      </p:sp>
      <p:sp>
        <p:nvSpPr>
          <p:cNvPr id="3" name="Footer Placeholder 4">
            <a:extLst>
              <a:ext uri="{FF2B5EF4-FFF2-40B4-BE49-F238E27FC236}">
                <a16:creationId xmlns:a16="http://schemas.microsoft.com/office/drawing/2014/main" id="{1FEA3F49-C77E-63C0-B30C-240F776FA2EA}"/>
              </a:ext>
            </a:extLst>
          </p:cNvPr>
          <p:cNvSpPr>
            <a:spLocks noGrp="1"/>
          </p:cNvSpPr>
          <p:nvPr>
            <p:ph type="ftr" sz="quarter" idx="11"/>
          </p:nvPr>
        </p:nvSpPr>
        <p:spPr/>
        <p:txBody>
          <a:bodyPr/>
          <a:lstStyle>
            <a:lvl1pPr>
              <a:defRPr/>
            </a:lvl1pPr>
          </a:lstStyle>
          <a:p>
            <a:pPr>
              <a:defRPr/>
            </a:pPr>
            <a:endParaRPr lang="en-ZA"/>
          </a:p>
        </p:txBody>
      </p:sp>
      <p:sp>
        <p:nvSpPr>
          <p:cNvPr id="4" name="Slide Number Placeholder 5">
            <a:extLst>
              <a:ext uri="{FF2B5EF4-FFF2-40B4-BE49-F238E27FC236}">
                <a16:creationId xmlns:a16="http://schemas.microsoft.com/office/drawing/2014/main" id="{9AFBFF13-A9A9-84AB-A093-A101B3173C83}"/>
              </a:ext>
            </a:extLst>
          </p:cNvPr>
          <p:cNvSpPr>
            <a:spLocks noGrp="1"/>
          </p:cNvSpPr>
          <p:nvPr>
            <p:ph type="sldNum" sz="quarter" idx="12"/>
          </p:nvPr>
        </p:nvSpPr>
        <p:spPr/>
        <p:txBody>
          <a:bodyPr/>
          <a:lstStyle>
            <a:lvl1pPr>
              <a:defRPr/>
            </a:lvl1pPr>
          </a:lstStyle>
          <a:p>
            <a:fld id="{A10082AD-F038-4649-8E24-57020B7B8F9B}" type="slidenum">
              <a:rPr lang="en-ZA" altLang="en-US"/>
              <a:pPr/>
              <a:t>‹#›</a:t>
            </a:fld>
            <a:endParaRPr lang="en-ZA" altLang="en-US"/>
          </a:p>
        </p:txBody>
      </p:sp>
    </p:spTree>
    <p:extLst>
      <p:ext uri="{BB962C8B-B14F-4D97-AF65-F5344CB8AC3E}">
        <p14:creationId xmlns:p14="http://schemas.microsoft.com/office/powerpoint/2010/main" val="126318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87C7478-AB11-0DF2-8A4B-7FF95D2BF99F}"/>
              </a:ext>
            </a:extLst>
          </p:cNvPr>
          <p:cNvSpPr>
            <a:spLocks noGrp="1"/>
          </p:cNvSpPr>
          <p:nvPr>
            <p:ph type="dt" sz="half" idx="10"/>
          </p:nvPr>
        </p:nvSpPr>
        <p:spPr/>
        <p:txBody>
          <a:bodyPr/>
          <a:lstStyle>
            <a:lvl1pPr>
              <a:defRPr/>
            </a:lvl1pPr>
          </a:lstStyle>
          <a:p>
            <a:pPr>
              <a:defRPr/>
            </a:pPr>
            <a:fld id="{852CBD23-D64F-9C47-8C91-BECF6FD01F5A}" type="datetimeFigureOut">
              <a:rPr lang="en-ZA"/>
              <a:pPr>
                <a:defRPr/>
              </a:pPr>
              <a:t>2023/09/03</a:t>
            </a:fld>
            <a:endParaRPr lang="en-ZA"/>
          </a:p>
        </p:txBody>
      </p:sp>
      <p:sp>
        <p:nvSpPr>
          <p:cNvPr id="6" name="Footer Placeholder 4">
            <a:extLst>
              <a:ext uri="{FF2B5EF4-FFF2-40B4-BE49-F238E27FC236}">
                <a16:creationId xmlns:a16="http://schemas.microsoft.com/office/drawing/2014/main" id="{F7307BBA-7FFE-6960-93E9-5537E45C498B}"/>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id="{3818F1E3-36AF-E1CE-A1B9-8D1A410A357C}"/>
              </a:ext>
            </a:extLst>
          </p:cNvPr>
          <p:cNvSpPr>
            <a:spLocks noGrp="1"/>
          </p:cNvSpPr>
          <p:nvPr>
            <p:ph type="sldNum" sz="quarter" idx="12"/>
          </p:nvPr>
        </p:nvSpPr>
        <p:spPr/>
        <p:txBody>
          <a:bodyPr/>
          <a:lstStyle>
            <a:lvl1pPr>
              <a:defRPr/>
            </a:lvl1pPr>
          </a:lstStyle>
          <a:p>
            <a:fld id="{40DF123F-BD40-A844-849E-13612166B0F4}" type="slidenum">
              <a:rPr lang="en-ZA" altLang="en-US"/>
              <a:pPr/>
              <a:t>‹#›</a:t>
            </a:fld>
            <a:endParaRPr lang="en-ZA" altLang="en-US"/>
          </a:p>
        </p:txBody>
      </p:sp>
    </p:spTree>
    <p:extLst>
      <p:ext uri="{BB962C8B-B14F-4D97-AF65-F5344CB8AC3E}">
        <p14:creationId xmlns:p14="http://schemas.microsoft.com/office/powerpoint/2010/main" val="2106420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924E903-73CF-59CD-6C26-35705BC3D10E}"/>
              </a:ext>
            </a:extLst>
          </p:cNvPr>
          <p:cNvSpPr>
            <a:spLocks noGrp="1"/>
          </p:cNvSpPr>
          <p:nvPr>
            <p:ph type="dt" sz="half" idx="10"/>
          </p:nvPr>
        </p:nvSpPr>
        <p:spPr/>
        <p:txBody>
          <a:bodyPr/>
          <a:lstStyle>
            <a:lvl1pPr>
              <a:defRPr/>
            </a:lvl1pPr>
          </a:lstStyle>
          <a:p>
            <a:pPr>
              <a:defRPr/>
            </a:pPr>
            <a:fld id="{CEDE3C87-D2F0-1F40-9F26-92A1F9DB5BE6}" type="datetimeFigureOut">
              <a:rPr lang="en-ZA"/>
              <a:pPr>
                <a:defRPr/>
              </a:pPr>
              <a:t>2023/09/03</a:t>
            </a:fld>
            <a:endParaRPr lang="en-ZA"/>
          </a:p>
        </p:txBody>
      </p:sp>
      <p:sp>
        <p:nvSpPr>
          <p:cNvPr id="6" name="Footer Placeholder 4">
            <a:extLst>
              <a:ext uri="{FF2B5EF4-FFF2-40B4-BE49-F238E27FC236}">
                <a16:creationId xmlns:a16="http://schemas.microsoft.com/office/drawing/2014/main" id="{EB323D24-7E26-C1BE-1CBD-B51A4FB77218}"/>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id="{01C8B096-5554-11EF-FD46-49394D8D2A9D}"/>
              </a:ext>
            </a:extLst>
          </p:cNvPr>
          <p:cNvSpPr>
            <a:spLocks noGrp="1"/>
          </p:cNvSpPr>
          <p:nvPr>
            <p:ph type="sldNum" sz="quarter" idx="12"/>
          </p:nvPr>
        </p:nvSpPr>
        <p:spPr/>
        <p:txBody>
          <a:bodyPr/>
          <a:lstStyle>
            <a:lvl1pPr>
              <a:defRPr/>
            </a:lvl1pPr>
          </a:lstStyle>
          <a:p>
            <a:fld id="{E682D411-E13C-E043-8477-7ED8035E6CB5}" type="slidenum">
              <a:rPr lang="en-ZA" altLang="en-US"/>
              <a:pPr/>
              <a:t>‹#›</a:t>
            </a:fld>
            <a:endParaRPr lang="en-ZA" altLang="en-US"/>
          </a:p>
        </p:txBody>
      </p:sp>
    </p:spTree>
    <p:extLst>
      <p:ext uri="{BB962C8B-B14F-4D97-AF65-F5344CB8AC3E}">
        <p14:creationId xmlns:p14="http://schemas.microsoft.com/office/powerpoint/2010/main" val="1529947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26CC1C6-88FF-9B2E-5539-0020148EE85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1027" name="Text Placeholder 2">
            <a:extLst>
              <a:ext uri="{FF2B5EF4-FFF2-40B4-BE49-F238E27FC236}">
                <a16:creationId xmlns:a16="http://schemas.microsoft.com/office/drawing/2014/main" id="{D7B6EA1D-E51C-1EF0-7E90-DF287F20AD5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id="{D874E5E2-947B-C499-6B4E-7F80D32F84C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D005C4E-2245-3845-B806-16558E5A9928}" type="datetimeFigureOut">
              <a:rPr lang="en-ZA"/>
              <a:pPr>
                <a:defRPr/>
              </a:pPr>
              <a:t>2023/09/03</a:t>
            </a:fld>
            <a:endParaRPr lang="en-ZA"/>
          </a:p>
        </p:txBody>
      </p:sp>
      <p:sp>
        <p:nvSpPr>
          <p:cNvPr id="5" name="Footer Placeholder 4">
            <a:extLst>
              <a:ext uri="{FF2B5EF4-FFF2-40B4-BE49-F238E27FC236}">
                <a16:creationId xmlns:a16="http://schemas.microsoft.com/office/drawing/2014/main" id="{07ADF0A0-DA9A-BBBF-5EB5-30B90E1F8B8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ZA"/>
          </a:p>
        </p:txBody>
      </p:sp>
      <p:sp>
        <p:nvSpPr>
          <p:cNvPr id="6" name="Slide Number Placeholder 5">
            <a:extLst>
              <a:ext uri="{FF2B5EF4-FFF2-40B4-BE49-F238E27FC236}">
                <a16:creationId xmlns:a16="http://schemas.microsoft.com/office/drawing/2014/main" id="{F4373F2C-9CDA-4C1B-8CBB-278BB6295F4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E3ABA58-06AB-4B4D-BC5E-DC5F6338978B}" type="slidenum">
              <a:rPr lang="en-ZA" altLang="en-US"/>
              <a:pPr/>
              <a:t>‹#›</a:t>
            </a:fld>
            <a:endParaRPr lang="en-ZA"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2E8F97B-7E38-CC59-2429-ABBE99219C3E}"/>
              </a:ext>
            </a:extLst>
          </p:cNvPr>
          <p:cNvSpPr txBox="1"/>
          <p:nvPr/>
        </p:nvSpPr>
        <p:spPr>
          <a:xfrm>
            <a:off x="242888" y="5876925"/>
            <a:ext cx="8713787" cy="708025"/>
          </a:xfrm>
          <a:prstGeom prst="rect">
            <a:avLst/>
          </a:prstGeom>
          <a:solidFill>
            <a:srgbClr val="336600">
              <a:alpha val="64000"/>
            </a:srgbClr>
          </a:solidFill>
        </p:spPr>
        <p:txBody>
          <a:bodyPr>
            <a:spAutoFit/>
          </a:bodyPr>
          <a:lstStyle/>
          <a:p>
            <a:pPr algn="r" fontAlgn="auto">
              <a:spcBef>
                <a:spcPts val="0"/>
              </a:spcBef>
              <a:spcAft>
                <a:spcPts val="0"/>
              </a:spcAft>
              <a:defRPr/>
            </a:pPr>
            <a:r>
              <a:rPr lang="en-ZA" sz="4000" b="1">
                <a:solidFill>
                  <a:schemeClr val="accent6">
                    <a:lumMod val="20000"/>
                    <a:lumOff val="80000"/>
                  </a:schemeClr>
                </a:solidFill>
                <a:latin typeface="Cambria" panose="02040503050406030204" pitchFamily="18" charset="0"/>
                <a:ea typeface="Cambria" panose="02040503050406030204" pitchFamily="18" charset="0"/>
                <a:cs typeface="+mn-cs"/>
              </a:rPr>
              <a:t>Romeine 13:8-14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62B3814-1898-101A-4B87-6C51D4095CA9}"/>
              </a:ext>
            </a:extLst>
          </p:cNvPr>
          <p:cNvSpPr txBox="1"/>
          <p:nvPr/>
        </p:nvSpPr>
        <p:spPr>
          <a:xfrm>
            <a:off x="242888" y="5876925"/>
            <a:ext cx="8713787" cy="708025"/>
          </a:xfrm>
          <a:prstGeom prst="rect">
            <a:avLst/>
          </a:prstGeom>
          <a:solidFill>
            <a:srgbClr val="336600">
              <a:alpha val="64000"/>
            </a:srgbClr>
          </a:solidFill>
        </p:spPr>
        <p:txBody>
          <a:bodyPr>
            <a:spAutoFit/>
          </a:bodyPr>
          <a:lstStyle/>
          <a:p>
            <a:pPr algn="r" fontAlgn="auto">
              <a:spcBef>
                <a:spcPts val="0"/>
              </a:spcBef>
              <a:spcAft>
                <a:spcPts val="0"/>
              </a:spcAft>
              <a:defRPr/>
            </a:pPr>
            <a:r>
              <a:rPr lang="en-ZA" sz="4000" b="1">
                <a:solidFill>
                  <a:schemeClr val="accent6">
                    <a:lumMod val="20000"/>
                    <a:lumOff val="80000"/>
                  </a:schemeClr>
                </a:solidFill>
                <a:latin typeface="Cambria" panose="02040503050406030204" pitchFamily="18" charset="0"/>
                <a:ea typeface="Cambria" panose="02040503050406030204" pitchFamily="18" charset="0"/>
                <a:cs typeface="+mn-cs"/>
              </a:rPr>
              <a:t>Leef die lig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939FC3-4FAB-0FB0-8D99-367236569CFA}"/>
              </a:ext>
            </a:extLst>
          </p:cNvPr>
          <p:cNvSpPr txBox="1"/>
          <p:nvPr/>
        </p:nvSpPr>
        <p:spPr>
          <a:xfrm>
            <a:off x="242888" y="5876925"/>
            <a:ext cx="8713787" cy="646113"/>
          </a:xfrm>
          <a:prstGeom prst="rect">
            <a:avLst/>
          </a:prstGeom>
          <a:solidFill>
            <a:srgbClr val="336600">
              <a:alpha val="64000"/>
            </a:srgbClr>
          </a:solidFill>
        </p:spPr>
        <p:txBody>
          <a:bodyPr>
            <a:spAutoFit/>
          </a:bodyPr>
          <a:lstStyle/>
          <a:p>
            <a:pPr algn="r" fontAlgn="auto">
              <a:spcBef>
                <a:spcPts val="0"/>
              </a:spcBef>
              <a:spcAft>
                <a:spcPts val="0"/>
              </a:spcAft>
              <a:defRPr/>
            </a:pPr>
            <a:r>
              <a:rPr lang="en-ZA" sz="3600" b="1">
                <a:solidFill>
                  <a:schemeClr val="accent6">
                    <a:lumMod val="20000"/>
                    <a:lumOff val="80000"/>
                  </a:schemeClr>
                </a:solidFill>
                <a:latin typeface="Cambria" panose="02040503050406030204" pitchFamily="18" charset="0"/>
                <a:ea typeface="Cambria" panose="02040503050406030204" pitchFamily="18" charset="0"/>
                <a:cs typeface="+mn-cs"/>
              </a:rPr>
              <a:t>Geklee met Christus, nie die sonde nie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E1B166-8587-4049-CA02-A7A33271C6F6}"/>
              </a:ext>
            </a:extLst>
          </p:cNvPr>
          <p:cNvSpPr txBox="1"/>
          <p:nvPr/>
        </p:nvSpPr>
        <p:spPr>
          <a:xfrm>
            <a:off x="242888" y="5876925"/>
            <a:ext cx="8713787" cy="708025"/>
          </a:xfrm>
          <a:prstGeom prst="rect">
            <a:avLst/>
          </a:prstGeom>
          <a:solidFill>
            <a:srgbClr val="336600">
              <a:alpha val="64000"/>
            </a:srgbClr>
          </a:solidFill>
        </p:spPr>
        <p:txBody>
          <a:bodyPr>
            <a:spAutoFit/>
          </a:bodyPr>
          <a:lstStyle/>
          <a:p>
            <a:pPr algn="r" fontAlgn="auto">
              <a:spcBef>
                <a:spcPts val="0"/>
              </a:spcBef>
              <a:spcAft>
                <a:spcPts val="0"/>
              </a:spcAft>
              <a:defRPr/>
            </a:pPr>
            <a:r>
              <a:rPr lang="en-ZA" sz="4000" b="1">
                <a:solidFill>
                  <a:schemeClr val="accent6">
                    <a:lumMod val="20000"/>
                    <a:lumOff val="80000"/>
                  </a:schemeClr>
                </a:solidFill>
                <a:latin typeface="Cambria" panose="02040503050406030204" pitchFamily="18" charset="0"/>
                <a:ea typeface="Cambria" panose="02040503050406030204" pitchFamily="18" charset="0"/>
                <a:cs typeface="+mn-cs"/>
              </a:rPr>
              <a:t>God stuur ons om te leef</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B199B6-3013-10FA-4CC2-F8D5987B0E68}"/>
              </a:ext>
            </a:extLst>
          </p:cNvPr>
          <p:cNvSpPr txBox="1"/>
          <p:nvPr/>
        </p:nvSpPr>
        <p:spPr>
          <a:xfrm>
            <a:off x="242888" y="5876925"/>
            <a:ext cx="8713787" cy="708025"/>
          </a:xfrm>
          <a:prstGeom prst="rect">
            <a:avLst/>
          </a:prstGeom>
          <a:solidFill>
            <a:srgbClr val="336600">
              <a:alpha val="64000"/>
            </a:srgbClr>
          </a:solidFill>
        </p:spPr>
        <p:txBody>
          <a:bodyPr>
            <a:spAutoFit/>
          </a:bodyPr>
          <a:lstStyle/>
          <a:p>
            <a:pPr algn="r" fontAlgn="auto">
              <a:spcBef>
                <a:spcPts val="0"/>
              </a:spcBef>
              <a:spcAft>
                <a:spcPts val="0"/>
              </a:spcAft>
              <a:defRPr/>
            </a:pPr>
            <a:r>
              <a:rPr lang="en-ZA" sz="4000" b="1">
                <a:solidFill>
                  <a:schemeClr val="accent6">
                    <a:lumMod val="20000"/>
                    <a:lumOff val="80000"/>
                  </a:schemeClr>
                </a:solidFill>
                <a:latin typeface="Cambria" panose="02040503050406030204" pitchFamily="18" charset="0"/>
                <a:ea typeface="Cambria" panose="02040503050406030204" pitchFamily="18" charset="0"/>
                <a:cs typeface="+mn-cs"/>
              </a:rPr>
              <a:t>Volgende erediens: Romeine 14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BDEA4E-BB38-4479-2616-5695CB6E3F92}"/>
              </a:ext>
            </a:extLst>
          </p:cNvPr>
          <p:cNvSpPr txBox="1"/>
          <p:nvPr/>
        </p:nvSpPr>
        <p:spPr>
          <a:xfrm>
            <a:off x="242888" y="5876925"/>
            <a:ext cx="8713787" cy="708025"/>
          </a:xfrm>
          <a:prstGeom prst="rect">
            <a:avLst/>
          </a:prstGeom>
          <a:solidFill>
            <a:srgbClr val="336600">
              <a:alpha val="64000"/>
            </a:srgbClr>
          </a:solidFill>
        </p:spPr>
        <p:txBody>
          <a:bodyPr>
            <a:spAutoFit/>
          </a:bodyPr>
          <a:lstStyle/>
          <a:p>
            <a:pPr algn="r" fontAlgn="auto">
              <a:spcBef>
                <a:spcPts val="0"/>
              </a:spcBef>
              <a:spcAft>
                <a:spcPts val="0"/>
              </a:spcAft>
              <a:defRPr/>
            </a:pPr>
            <a:r>
              <a:rPr lang="en-ZA" sz="4000" b="1">
                <a:solidFill>
                  <a:schemeClr val="accent6">
                    <a:lumMod val="20000"/>
                    <a:lumOff val="80000"/>
                  </a:schemeClr>
                </a:solidFill>
                <a:latin typeface="Cambria" panose="02040503050406030204" pitchFamily="18" charset="0"/>
                <a:ea typeface="Cambria" panose="02040503050406030204" pitchFamily="18" charset="0"/>
                <a:cs typeface="+mn-cs"/>
              </a:rPr>
              <a:t>God nooi ons uit en ons kom tot rus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7A8C6D-240D-37D7-D42C-5DDEC1F76853}"/>
              </a:ext>
            </a:extLst>
          </p:cNvPr>
          <p:cNvSpPr txBox="1"/>
          <p:nvPr/>
        </p:nvSpPr>
        <p:spPr>
          <a:xfrm>
            <a:off x="242888" y="5876925"/>
            <a:ext cx="8713787" cy="708025"/>
          </a:xfrm>
          <a:prstGeom prst="rect">
            <a:avLst/>
          </a:prstGeom>
          <a:solidFill>
            <a:srgbClr val="336600">
              <a:alpha val="64000"/>
            </a:srgbClr>
          </a:solidFill>
        </p:spPr>
        <p:txBody>
          <a:bodyPr>
            <a:spAutoFit/>
          </a:bodyPr>
          <a:lstStyle/>
          <a:p>
            <a:pPr algn="r" fontAlgn="auto">
              <a:spcBef>
                <a:spcPts val="0"/>
              </a:spcBef>
              <a:spcAft>
                <a:spcPts val="0"/>
              </a:spcAft>
              <a:defRPr/>
            </a:pPr>
            <a:r>
              <a:rPr lang="en-ZA" sz="4000" b="1">
                <a:solidFill>
                  <a:schemeClr val="accent6">
                    <a:lumMod val="20000"/>
                    <a:lumOff val="80000"/>
                  </a:schemeClr>
                </a:solidFill>
                <a:latin typeface="Cambria" panose="02040503050406030204" pitchFamily="18" charset="0"/>
                <a:ea typeface="Cambria" panose="02040503050406030204" pitchFamily="18" charset="0"/>
                <a:cs typeface="+mn-cs"/>
              </a:rPr>
              <a:t>God praat met ons en ons luister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427960-FEF3-4BCC-0C19-F5A2A9B1BDC8}"/>
              </a:ext>
            </a:extLst>
          </p:cNvPr>
          <p:cNvSpPr txBox="1"/>
          <p:nvPr/>
        </p:nvSpPr>
        <p:spPr>
          <a:xfrm>
            <a:off x="242888" y="5876925"/>
            <a:ext cx="8713787" cy="708025"/>
          </a:xfrm>
          <a:prstGeom prst="rect">
            <a:avLst/>
          </a:prstGeom>
          <a:solidFill>
            <a:srgbClr val="336600">
              <a:alpha val="64000"/>
            </a:srgbClr>
          </a:solidFill>
        </p:spPr>
        <p:txBody>
          <a:bodyPr>
            <a:spAutoFit/>
          </a:bodyPr>
          <a:lstStyle/>
          <a:p>
            <a:pPr algn="r" fontAlgn="auto">
              <a:spcBef>
                <a:spcPts val="0"/>
              </a:spcBef>
              <a:spcAft>
                <a:spcPts val="0"/>
              </a:spcAft>
              <a:defRPr/>
            </a:pPr>
            <a:r>
              <a:rPr lang="en-ZA" sz="4000" b="1">
                <a:solidFill>
                  <a:schemeClr val="accent6">
                    <a:lumMod val="20000"/>
                    <a:lumOff val="80000"/>
                  </a:schemeClr>
                </a:solidFill>
                <a:latin typeface="Cambria" panose="02040503050406030204" pitchFamily="18" charset="0"/>
                <a:ea typeface="Cambria" panose="02040503050406030204" pitchFamily="18" charset="0"/>
                <a:cs typeface="+mn-cs"/>
              </a:rPr>
              <a:t>Romeine 13:8-14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C2BC49-E1AD-759E-4E32-B88DB585B21C}"/>
              </a:ext>
            </a:extLst>
          </p:cNvPr>
          <p:cNvSpPr txBox="1"/>
          <p:nvPr/>
        </p:nvSpPr>
        <p:spPr>
          <a:xfrm>
            <a:off x="242888" y="5876925"/>
            <a:ext cx="8713787" cy="708025"/>
          </a:xfrm>
          <a:prstGeom prst="rect">
            <a:avLst/>
          </a:prstGeom>
          <a:solidFill>
            <a:srgbClr val="336600">
              <a:alpha val="64000"/>
            </a:srgbClr>
          </a:solidFill>
        </p:spPr>
        <p:txBody>
          <a:bodyPr>
            <a:spAutoFit/>
          </a:bodyPr>
          <a:lstStyle/>
          <a:p>
            <a:pPr algn="r" fontAlgn="auto">
              <a:spcBef>
                <a:spcPts val="0"/>
              </a:spcBef>
              <a:spcAft>
                <a:spcPts val="0"/>
              </a:spcAft>
              <a:defRPr/>
            </a:pPr>
            <a:r>
              <a:rPr lang="en-ZA" sz="4000" b="1">
                <a:solidFill>
                  <a:schemeClr val="accent6">
                    <a:lumMod val="20000"/>
                    <a:lumOff val="80000"/>
                  </a:schemeClr>
                </a:solidFill>
                <a:latin typeface="Cambria" panose="02040503050406030204" pitchFamily="18" charset="0"/>
                <a:ea typeface="Cambria" panose="02040503050406030204" pitchFamily="18" charset="0"/>
                <a:cs typeface="+mn-cs"/>
              </a:rPr>
              <a:t>Familie-oomblik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09E8E7-5CE9-4BFC-2F28-79D10D0FB85D}"/>
              </a:ext>
            </a:extLst>
          </p:cNvPr>
          <p:cNvSpPr txBox="1"/>
          <p:nvPr/>
        </p:nvSpPr>
        <p:spPr>
          <a:xfrm>
            <a:off x="242888" y="5876925"/>
            <a:ext cx="8713787" cy="708025"/>
          </a:xfrm>
          <a:prstGeom prst="rect">
            <a:avLst/>
          </a:prstGeom>
          <a:solidFill>
            <a:srgbClr val="336600">
              <a:alpha val="64000"/>
            </a:srgbClr>
          </a:solidFill>
        </p:spPr>
        <p:txBody>
          <a:bodyPr>
            <a:spAutoFit/>
          </a:bodyPr>
          <a:lstStyle/>
          <a:p>
            <a:pPr algn="r" fontAlgn="auto">
              <a:spcBef>
                <a:spcPts val="0"/>
              </a:spcBef>
              <a:spcAft>
                <a:spcPts val="0"/>
              </a:spcAft>
              <a:defRPr/>
            </a:pPr>
            <a:r>
              <a:rPr lang="en-ZA" sz="4000" b="1">
                <a:solidFill>
                  <a:schemeClr val="accent6">
                    <a:lumMod val="20000"/>
                    <a:lumOff val="80000"/>
                  </a:schemeClr>
                </a:solidFill>
                <a:latin typeface="Cambria" panose="02040503050406030204" pitchFamily="18" charset="0"/>
                <a:ea typeface="Cambria" panose="02040503050406030204" pitchFamily="18" charset="0"/>
                <a:cs typeface="+mn-cs"/>
              </a:rPr>
              <a:t>Inleiding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557FEB-B911-E3D0-B128-937BDFFFCCF4}"/>
              </a:ext>
            </a:extLst>
          </p:cNvPr>
          <p:cNvSpPr txBox="1"/>
          <p:nvPr/>
        </p:nvSpPr>
        <p:spPr>
          <a:xfrm>
            <a:off x="242888" y="5876925"/>
            <a:ext cx="8713787" cy="708025"/>
          </a:xfrm>
          <a:prstGeom prst="rect">
            <a:avLst/>
          </a:prstGeom>
          <a:solidFill>
            <a:srgbClr val="336600">
              <a:alpha val="64000"/>
            </a:srgbClr>
          </a:solidFill>
        </p:spPr>
        <p:txBody>
          <a:bodyPr>
            <a:spAutoFit/>
          </a:bodyPr>
          <a:lstStyle/>
          <a:p>
            <a:pPr algn="r" fontAlgn="auto">
              <a:spcBef>
                <a:spcPts val="0"/>
              </a:spcBef>
              <a:spcAft>
                <a:spcPts val="0"/>
              </a:spcAft>
              <a:defRPr/>
            </a:pPr>
            <a:r>
              <a:rPr lang="en-ZA" sz="4000" b="1">
                <a:solidFill>
                  <a:schemeClr val="accent6">
                    <a:lumMod val="20000"/>
                    <a:lumOff val="80000"/>
                  </a:schemeClr>
                </a:solidFill>
                <a:latin typeface="Cambria" panose="02040503050406030204" pitchFamily="18" charset="0"/>
                <a:ea typeface="Cambria" panose="02040503050406030204" pitchFamily="18" charset="0"/>
                <a:cs typeface="+mn-cs"/>
              </a:rPr>
              <a:t>Liefde verskuldig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856137-637E-E7C1-545C-B273185672BD}"/>
              </a:ext>
            </a:extLst>
          </p:cNvPr>
          <p:cNvSpPr txBox="1"/>
          <p:nvPr/>
        </p:nvSpPr>
        <p:spPr>
          <a:xfrm>
            <a:off x="242888" y="5876925"/>
            <a:ext cx="8713787" cy="708025"/>
          </a:xfrm>
          <a:prstGeom prst="rect">
            <a:avLst/>
          </a:prstGeom>
          <a:solidFill>
            <a:srgbClr val="336600">
              <a:alpha val="64000"/>
            </a:srgbClr>
          </a:solidFill>
        </p:spPr>
        <p:txBody>
          <a:bodyPr>
            <a:spAutoFit/>
          </a:bodyPr>
          <a:lstStyle/>
          <a:p>
            <a:pPr algn="r" fontAlgn="auto">
              <a:spcBef>
                <a:spcPts val="0"/>
              </a:spcBef>
              <a:spcAft>
                <a:spcPts val="0"/>
              </a:spcAft>
              <a:defRPr/>
            </a:pPr>
            <a:r>
              <a:rPr lang="en-ZA" sz="4000" b="1">
                <a:solidFill>
                  <a:schemeClr val="accent6">
                    <a:lumMod val="20000"/>
                    <a:lumOff val="80000"/>
                  </a:schemeClr>
                </a:solidFill>
                <a:latin typeface="Cambria" panose="02040503050406030204" pitchFamily="18" charset="0"/>
                <a:ea typeface="Cambria" panose="02040503050406030204" pitchFamily="18" charset="0"/>
                <a:cs typeface="+mn-cs"/>
              </a:rPr>
              <a:t>Vervul die wet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373B5D-42AB-1930-C0BA-BB5A1FC225D8}"/>
              </a:ext>
            </a:extLst>
          </p:cNvPr>
          <p:cNvSpPr txBox="1"/>
          <p:nvPr/>
        </p:nvSpPr>
        <p:spPr>
          <a:xfrm>
            <a:off x="242888" y="5876925"/>
            <a:ext cx="8713787" cy="708025"/>
          </a:xfrm>
          <a:prstGeom prst="rect">
            <a:avLst/>
          </a:prstGeom>
          <a:solidFill>
            <a:srgbClr val="336600">
              <a:alpha val="64000"/>
            </a:srgbClr>
          </a:solidFill>
        </p:spPr>
        <p:txBody>
          <a:bodyPr>
            <a:spAutoFit/>
          </a:bodyPr>
          <a:lstStyle/>
          <a:p>
            <a:pPr algn="r" fontAlgn="auto">
              <a:spcBef>
                <a:spcPts val="0"/>
              </a:spcBef>
              <a:spcAft>
                <a:spcPts val="0"/>
              </a:spcAft>
              <a:defRPr/>
            </a:pPr>
            <a:r>
              <a:rPr lang="en-ZA" sz="4000" b="1">
                <a:solidFill>
                  <a:schemeClr val="accent6">
                    <a:lumMod val="20000"/>
                    <a:lumOff val="80000"/>
                  </a:schemeClr>
                </a:solidFill>
                <a:latin typeface="Cambria" panose="02040503050406030204" pitchFamily="18" charset="0"/>
                <a:ea typeface="Cambria" panose="02040503050406030204" pitchFamily="18" charset="0"/>
                <a:cs typeface="+mn-cs"/>
              </a:rPr>
              <a:t>Dringende tye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3217</Words>
  <Application>Microsoft Macintosh PowerPoint</Application>
  <PresentationFormat>On-screen Show (4:3)</PresentationFormat>
  <Paragraphs>142</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Arial</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Wicus</dc:creator>
  <cp:lastModifiedBy>Chris van Wyk</cp:lastModifiedBy>
  <cp:revision>7</cp:revision>
  <dcterms:created xsi:type="dcterms:W3CDTF">2023-08-29T05:20:59Z</dcterms:created>
  <dcterms:modified xsi:type="dcterms:W3CDTF">2023-09-03T16:13:26Z</dcterms:modified>
</cp:coreProperties>
</file>